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6" r:id="rId4"/>
    <p:sldMasterId id="2147483698" r:id="rId5"/>
    <p:sldMasterId id="2147483736" r:id="rId6"/>
    <p:sldMasterId id="2147483748" r:id="rId7"/>
    <p:sldMasterId id="2147483760" r:id="rId8"/>
  </p:sldMasterIdLst>
  <p:notesMasterIdLst>
    <p:notesMasterId r:id="rId58"/>
  </p:notesMasterIdLst>
  <p:sldIdLst>
    <p:sldId id="1532" r:id="rId9"/>
    <p:sldId id="694" r:id="rId10"/>
    <p:sldId id="1539" r:id="rId11"/>
    <p:sldId id="1684" r:id="rId12"/>
    <p:sldId id="1685" r:id="rId13"/>
    <p:sldId id="1641" r:id="rId14"/>
    <p:sldId id="1648" r:id="rId15"/>
    <p:sldId id="1644" r:id="rId16"/>
    <p:sldId id="1660" r:id="rId17"/>
    <p:sldId id="1671" r:id="rId18"/>
    <p:sldId id="1680" r:id="rId19"/>
    <p:sldId id="1674" r:id="rId20"/>
    <p:sldId id="1690" r:id="rId21"/>
    <p:sldId id="1692" r:id="rId22"/>
    <p:sldId id="1693" r:id="rId23"/>
    <p:sldId id="1691" r:id="rId24"/>
    <p:sldId id="1673" r:id="rId25"/>
    <p:sldId id="1683" r:id="rId26"/>
    <p:sldId id="1665" r:id="rId27"/>
    <p:sldId id="258" r:id="rId28"/>
    <p:sldId id="259" r:id="rId29"/>
    <p:sldId id="260" r:id="rId30"/>
    <p:sldId id="261" r:id="rId31"/>
    <p:sldId id="262" r:id="rId32"/>
    <p:sldId id="1694" r:id="rId33"/>
    <p:sldId id="1654" r:id="rId34"/>
    <p:sldId id="1661" r:id="rId35"/>
    <p:sldId id="1682" r:id="rId36"/>
    <p:sldId id="1672" r:id="rId37"/>
    <p:sldId id="1681" r:id="rId38"/>
    <p:sldId id="1695" r:id="rId39"/>
    <p:sldId id="1594" r:id="rId40"/>
    <p:sldId id="1647" r:id="rId41"/>
    <p:sldId id="1662" r:id="rId42"/>
    <p:sldId id="1686" r:id="rId43"/>
    <p:sldId id="759" r:id="rId44"/>
    <p:sldId id="698" r:id="rId45"/>
    <p:sldId id="1670" r:id="rId46"/>
    <p:sldId id="1663" r:id="rId47"/>
    <p:sldId id="1664" r:id="rId48"/>
    <p:sldId id="1658" r:id="rId49"/>
    <p:sldId id="1696" r:id="rId50"/>
    <p:sldId id="1656" r:id="rId51"/>
    <p:sldId id="1657" r:id="rId52"/>
    <p:sldId id="267" r:id="rId53"/>
    <p:sldId id="1675" r:id="rId54"/>
    <p:sldId id="1677" r:id="rId55"/>
    <p:sldId id="1678" r:id="rId56"/>
    <p:sldId id="257" r:id="rId57"/>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92"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74" autoAdjust="0"/>
    <p:restoredTop sz="86417" autoAdjust="0"/>
  </p:normalViewPr>
  <p:slideViewPr>
    <p:cSldViewPr snapToGrid="0" showGuides="1">
      <p:cViewPr varScale="1">
        <p:scale>
          <a:sx n="89" d="100"/>
          <a:sy n="89" d="100"/>
        </p:scale>
        <p:origin x="108" y="528"/>
      </p:cViewPr>
      <p:guideLst>
        <p:guide orient="horz" pos="1992"/>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95" d="100"/>
          <a:sy n="95" d="100"/>
        </p:scale>
        <p:origin x="3366" y="96"/>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5614FD2C-4C88-4D27-9D70-7119A751452B}" type="datetimeFigureOut">
              <a:rPr lang="en-US" smtClean="0"/>
              <a:t>5/2/2025</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95BAA383-BF34-4396-A743-C4E48B968597}" type="slidenum">
              <a:rPr lang="en-US" smtClean="0"/>
              <a:t>‹#›</a:t>
            </a:fld>
            <a:endParaRPr lang="en-US"/>
          </a:p>
        </p:txBody>
      </p:sp>
    </p:spTree>
    <p:extLst>
      <p:ext uri="{BB962C8B-B14F-4D97-AF65-F5344CB8AC3E}">
        <p14:creationId xmlns:p14="http://schemas.microsoft.com/office/powerpoint/2010/main" val="2506995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bepress.com/jhse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FA20EBF1-9D83-98A8-95E3-3E56D938E1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8DCEFF9B-B42D-CEDF-5983-3062D2057D6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61444" name="Slide Number Placeholder 3">
            <a:extLst>
              <a:ext uri="{FF2B5EF4-FFF2-40B4-BE49-F238E27FC236}">
                <a16:creationId xmlns:a16="http://schemas.microsoft.com/office/drawing/2014/main" id="{8355EA04-6A10-CA5E-6EB3-68DC97072CF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1494" indent="-289036">
              <a:spcBef>
                <a:spcPct val="30000"/>
              </a:spcBef>
              <a:defRPr sz="1200">
                <a:solidFill>
                  <a:schemeClr val="tx1"/>
                </a:solidFill>
                <a:latin typeface="Calibri" panose="020F0502020204030204" pitchFamily="34" charset="0"/>
              </a:defRPr>
            </a:lvl2pPr>
            <a:lvl3pPr marL="1156145" indent="-231229">
              <a:spcBef>
                <a:spcPct val="30000"/>
              </a:spcBef>
              <a:defRPr sz="1200">
                <a:solidFill>
                  <a:schemeClr val="tx1"/>
                </a:solidFill>
                <a:latin typeface="Calibri" panose="020F0502020204030204" pitchFamily="34" charset="0"/>
              </a:defRPr>
            </a:lvl3pPr>
            <a:lvl4pPr marL="1618602" indent="-231229">
              <a:spcBef>
                <a:spcPct val="30000"/>
              </a:spcBef>
              <a:defRPr sz="1200">
                <a:solidFill>
                  <a:schemeClr val="tx1"/>
                </a:solidFill>
                <a:latin typeface="Calibri" panose="020F0502020204030204" pitchFamily="34" charset="0"/>
              </a:defRPr>
            </a:lvl4pPr>
            <a:lvl5pPr marL="2081060" indent="-231229">
              <a:spcBef>
                <a:spcPct val="30000"/>
              </a:spcBef>
              <a:defRPr sz="1200">
                <a:solidFill>
                  <a:schemeClr val="tx1"/>
                </a:solidFill>
                <a:latin typeface="Calibri" panose="020F0502020204030204" pitchFamily="34" charset="0"/>
              </a:defRPr>
            </a:lvl5pPr>
            <a:lvl6pPr marL="2543518" indent="-231229" eaLnBrk="0" fontAlgn="base" hangingPunct="0">
              <a:spcBef>
                <a:spcPct val="30000"/>
              </a:spcBef>
              <a:spcAft>
                <a:spcPct val="0"/>
              </a:spcAft>
              <a:defRPr sz="1200">
                <a:solidFill>
                  <a:schemeClr val="tx1"/>
                </a:solidFill>
                <a:latin typeface="Calibri" panose="020F0502020204030204" pitchFamily="34" charset="0"/>
              </a:defRPr>
            </a:lvl6pPr>
            <a:lvl7pPr marL="3005976" indent="-231229" eaLnBrk="0" fontAlgn="base" hangingPunct="0">
              <a:spcBef>
                <a:spcPct val="30000"/>
              </a:spcBef>
              <a:spcAft>
                <a:spcPct val="0"/>
              </a:spcAft>
              <a:defRPr sz="1200">
                <a:solidFill>
                  <a:schemeClr val="tx1"/>
                </a:solidFill>
                <a:latin typeface="Calibri" panose="020F0502020204030204" pitchFamily="34" charset="0"/>
              </a:defRPr>
            </a:lvl7pPr>
            <a:lvl8pPr marL="3468434" indent="-231229" eaLnBrk="0" fontAlgn="base" hangingPunct="0">
              <a:spcBef>
                <a:spcPct val="30000"/>
              </a:spcBef>
              <a:spcAft>
                <a:spcPct val="0"/>
              </a:spcAft>
              <a:defRPr sz="1200">
                <a:solidFill>
                  <a:schemeClr val="tx1"/>
                </a:solidFill>
                <a:latin typeface="Calibri" panose="020F0502020204030204" pitchFamily="34" charset="0"/>
              </a:defRPr>
            </a:lvl8pPr>
            <a:lvl9pPr marL="3930891" indent="-231229" eaLnBrk="0" fontAlgn="base" hangingPunct="0">
              <a:spcBef>
                <a:spcPct val="30000"/>
              </a:spcBef>
              <a:spcAft>
                <a:spcPct val="0"/>
              </a:spcAft>
              <a:defRPr sz="1200">
                <a:solidFill>
                  <a:schemeClr val="tx1"/>
                </a:solidFill>
                <a:latin typeface="Calibri" panose="020F0502020204030204" pitchFamily="34" charset="0"/>
              </a:defRPr>
            </a:lvl9pPr>
          </a:lstStyle>
          <a:p>
            <a:pPr defTabSz="924916" fontAlgn="base">
              <a:spcBef>
                <a:spcPct val="0"/>
              </a:spcBef>
              <a:spcAft>
                <a:spcPct val="0"/>
              </a:spcAft>
              <a:defRPr/>
            </a:pPr>
            <a:fld id="{E9CDD61B-E223-4512-9397-6A0EBF5CE816}" type="slidenum">
              <a:rPr lang="en-US" altLang="en-US">
                <a:solidFill>
                  <a:prstClr val="black"/>
                </a:solidFill>
                <a:cs typeface="Arial" panose="020B0604020202020204" pitchFamily="34" charset="0"/>
              </a:rPr>
              <a:pPr defTabSz="924916" fontAlgn="base">
                <a:spcBef>
                  <a:spcPct val="0"/>
                </a:spcBef>
                <a:spcAft>
                  <a:spcPct val="0"/>
                </a:spcAft>
                <a:defRPr/>
              </a:pPr>
              <a:t>1</a:t>
            </a:fld>
            <a:endParaRPr lang="en-US" altLang="en-US">
              <a:solidFill>
                <a:prstClr val="black"/>
              </a:solidFill>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41201-A28E-BBAE-2862-A94610E328F6}"/>
            </a:ext>
          </a:extLst>
        </p:cNvPr>
        <p:cNvGrpSpPr/>
        <p:nvPr/>
      </p:nvGrpSpPr>
      <p:grpSpPr>
        <a:xfrm>
          <a:off x="0" y="0"/>
          <a:ext cx="0" cy="0"/>
          <a:chOff x="0" y="0"/>
          <a:chExt cx="0" cy="0"/>
        </a:xfrm>
      </p:grpSpPr>
      <p:sp>
        <p:nvSpPr>
          <p:cNvPr id="157698" name="Slide Image Placeholder 1">
            <a:extLst>
              <a:ext uri="{FF2B5EF4-FFF2-40B4-BE49-F238E27FC236}">
                <a16:creationId xmlns:a16="http://schemas.microsoft.com/office/drawing/2014/main" id="{646DDEF4-5615-A830-A0C9-8FBEBF463F94}"/>
              </a:ext>
            </a:extLst>
          </p:cNvPr>
          <p:cNvSpPr>
            <a:spLocks noGrp="1" noRot="1" noChangeAspect="1" noChangeArrowheads="1" noTextEdit="1"/>
          </p:cNvSpPr>
          <p:nvPr>
            <p:ph type="sldImg"/>
          </p:nvPr>
        </p:nvSpPr>
        <p:spPr>
          <a:xfrm>
            <a:off x="4198938" y="0"/>
            <a:ext cx="2259012" cy="1270000"/>
          </a:xfrm>
          <a:ln/>
        </p:spPr>
      </p:sp>
      <p:sp>
        <p:nvSpPr>
          <p:cNvPr id="219139" name="Notes Placeholder 2">
            <a:extLst>
              <a:ext uri="{FF2B5EF4-FFF2-40B4-BE49-F238E27FC236}">
                <a16:creationId xmlns:a16="http://schemas.microsoft.com/office/drawing/2014/main" id="{C226AAD3-C4C4-4787-A8EC-90D8F2588BFD}"/>
              </a:ext>
            </a:extLst>
          </p:cNvPr>
          <p:cNvSpPr>
            <a:spLocks noGrp="1"/>
          </p:cNvSpPr>
          <p:nvPr>
            <p:ph type="body" idx="1"/>
          </p:nvPr>
        </p:nvSpPr>
        <p:spPr>
          <a:xfrm>
            <a:off x="386115" y="1385411"/>
            <a:ext cx="6718406" cy="7850664"/>
          </a:xfrm>
        </p:spPr>
        <p:txBody>
          <a:bodyPr>
            <a:normAutofit/>
          </a:bodyPr>
          <a:lstStyle/>
          <a:p>
            <a:pPr eaLnBrk="1" hangingPunct="1">
              <a:defRPr/>
            </a:pPr>
            <a:endParaRPr lang="en-US" sz="1400" dirty="0">
              <a:solidFill>
                <a:srgbClr val="000000"/>
              </a:solidFill>
            </a:endParaRPr>
          </a:p>
          <a:p>
            <a:pPr eaLnBrk="1" hangingPunct="1">
              <a:spcBef>
                <a:spcPct val="0"/>
              </a:spcBef>
              <a:defRPr/>
            </a:pPr>
            <a:endParaRPr lang="en-US" sz="1400" dirty="0">
              <a:solidFill>
                <a:srgbClr val="000000"/>
              </a:solidFill>
            </a:endParaRPr>
          </a:p>
        </p:txBody>
      </p:sp>
      <p:sp>
        <p:nvSpPr>
          <p:cNvPr id="4" name="Header Placeholder 3">
            <a:extLst>
              <a:ext uri="{FF2B5EF4-FFF2-40B4-BE49-F238E27FC236}">
                <a16:creationId xmlns:a16="http://schemas.microsoft.com/office/drawing/2014/main" id="{8BA28E05-0B13-FFCA-E423-97DD5AEF9E75}"/>
              </a:ext>
            </a:extLst>
          </p:cNvPr>
          <p:cNvSpPr>
            <a:spLocks noGrp="1"/>
          </p:cNvSpPr>
          <p:nvPr>
            <p:ph type="hdr" sz="quarter"/>
          </p:nvPr>
        </p:nvSpPr>
        <p:spPr/>
        <p:txBody>
          <a:bodyPr/>
          <a:lstStyle/>
          <a:p>
            <a:pPr marL="0" marR="0" lvl="0" indent="0" algn="l" defTabSz="924916"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mn-cs"/>
              </a:rPr>
              <a:t>Registries </a:t>
            </a:r>
          </a:p>
        </p:txBody>
      </p:sp>
      <p:sp>
        <p:nvSpPr>
          <p:cNvPr id="5" name="Date Placeholder 4">
            <a:extLst>
              <a:ext uri="{FF2B5EF4-FFF2-40B4-BE49-F238E27FC236}">
                <a16:creationId xmlns:a16="http://schemas.microsoft.com/office/drawing/2014/main" id="{82273C98-2302-2C58-D745-644A9920EA9A}"/>
              </a:ext>
            </a:extLst>
          </p:cNvPr>
          <p:cNvSpPr>
            <a:spLocks noGrp="1"/>
          </p:cNvSpPr>
          <p:nvPr>
            <p:ph type="dt" sz="quarter" idx="1"/>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00A74E54-DFCC-4EB3-8E56-7682A3E9FB8D}" type="datetime1">
              <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5/2/2025</a:t>
            </a:fld>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7702" name="Slide Number Placeholder 5">
            <a:extLst>
              <a:ext uri="{FF2B5EF4-FFF2-40B4-BE49-F238E27FC236}">
                <a16:creationId xmlns:a16="http://schemas.microsoft.com/office/drawing/2014/main" id="{36C0A4E0-6740-3801-2DEB-4219434130F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51494" indent="-289036">
              <a:spcBef>
                <a:spcPct val="30000"/>
              </a:spcBef>
              <a:defRPr sz="1200">
                <a:solidFill>
                  <a:schemeClr val="tx1"/>
                </a:solidFill>
                <a:latin typeface="Arial" panose="020B0604020202020204" pitchFamily="34" charset="0"/>
              </a:defRPr>
            </a:lvl2pPr>
            <a:lvl3pPr marL="1156145" indent="-231229">
              <a:spcBef>
                <a:spcPct val="30000"/>
              </a:spcBef>
              <a:defRPr sz="1200">
                <a:solidFill>
                  <a:schemeClr val="tx1"/>
                </a:solidFill>
                <a:latin typeface="Arial" panose="020B0604020202020204" pitchFamily="34" charset="0"/>
              </a:defRPr>
            </a:lvl3pPr>
            <a:lvl4pPr marL="1618602" indent="-231229">
              <a:spcBef>
                <a:spcPct val="30000"/>
              </a:spcBef>
              <a:defRPr sz="1200">
                <a:solidFill>
                  <a:schemeClr val="tx1"/>
                </a:solidFill>
                <a:latin typeface="Arial" panose="020B0604020202020204" pitchFamily="34" charset="0"/>
              </a:defRPr>
            </a:lvl4pPr>
            <a:lvl5pPr marL="2081060" indent="-231229">
              <a:spcBef>
                <a:spcPct val="30000"/>
              </a:spcBef>
              <a:defRPr sz="1200">
                <a:solidFill>
                  <a:schemeClr val="tx1"/>
                </a:solidFill>
                <a:latin typeface="Arial" panose="020B0604020202020204" pitchFamily="34" charset="0"/>
              </a:defRPr>
            </a:lvl5pPr>
            <a:lvl6pPr marL="2543518" indent="-231229" eaLnBrk="0" fontAlgn="base" hangingPunct="0">
              <a:spcBef>
                <a:spcPct val="30000"/>
              </a:spcBef>
              <a:spcAft>
                <a:spcPct val="0"/>
              </a:spcAft>
              <a:defRPr sz="1200">
                <a:solidFill>
                  <a:schemeClr val="tx1"/>
                </a:solidFill>
                <a:latin typeface="Arial" panose="020B0604020202020204" pitchFamily="34" charset="0"/>
              </a:defRPr>
            </a:lvl6pPr>
            <a:lvl7pPr marL="3005976" indent="-231229" eaLnBrk="0" fontAlgn="base" hangingPunct="0">
              <a:spcBef>
                <a:spcPct val="30000"/>
              </a:spcBef>
              <a:spcAft>
                <a:spcPct val="0"/>
              </a:spcAft>
              <a:defRPr sz="1200">
                <a:solidFill>
                  <a:schemeClr val="tx1"/>
                </a:solidFill>
                <a:latin typeface="Arial" panose="020B0604020202020204" pitchFamily="34" charset="0"/>
              </a:defRPr>
            </a:lvl7pPr>
            <a:lvl8pPr marL="3468434" indent="-231229" eaLnBrk="0" fontAlgn="base" hangingPunct="0">
              <a:spcBef>
                <a:spcPct val="30000"/>
              </a:spcBef>
              <a:spcAft>
                <a:spcPct val="0"/>
              </a:spcAft>
              <a:defRPr sz="1200">
                <a:solidFill>
                  <a:schemeClr val="tx1"/>
                </a:solidFill>
                <a:latin typeface="Arial" panose="020B0604020202020204" pitchFamily="34" charset="0"/>
              </a:defRPr>
            </a:lvl8pPr>
            <a:lvl9pPr marL="3930891" indent="-231229"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24916" rtl="0" eaLnBrk="1" fontAlgn="base" latinLnBrk="0" hangingPunct="1">
              <a:lnSpc>
                <a:spcPct val="100000"/>
              </a:lnSpc>
              <a:spcBef>
                <a:spcPct val="0"/>
              </a:spcBef>
              <a:spcAft>
                <a:spcPct val="0"/>
              </a:spcAft>
              <a:buClrTx/>
              <a:buSzTx/>
              <a:buFontTx/>
              <a:buNone/>
              <a:tabLst/>
              <a:defRPr/>
            </a:pPr>
            <a:fld id="{17F7F87E-2C91-457C-885F-332BBC3D90F8}" type="slidenum">
              <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24916" rtl="0" eaLnBrk="1" fontAlgn="base" latinLnBrk="0" hangingPunct="1">
                <a:lnSpc>
                  <a:spcPct val="100000"/>
                </a:lnSpc>
                <a:spcBef>
                  <a:spcPct val="0"/>
                </a:spcBef>
                <a:spcAft>
                  <a:spcPct val="0"/>
                </a:spcAft>
                <a:buClrTx/>
                <a:buSzTx/>
                <a:buFontTx/>
                <a:buNone/>
                <a:tabLst/>
                <a:defRPr/>
              </a:pPr>
              <a:t>10</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135664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2F989-090D-6FB4-2710-75C89EF1090D}"/>
            </a:ext>
          </a:extLst>
        </p:cNvPr>
        <p:cNvGrpSpPr/>
        <p:nvPr/>
      </p:nvGrpSpPr>
      <p:grpSpPr>
        <a:xfrm>
          <a:off x="0" y="0"/>
          <a:ext cx="0" cy="0"/>
          <a:chOff x="0" y="0"/>
          <a:chExt cx="0" cy="0"/>
        </a:xfrm>
      </p:grpSpPr>
      <p:sp>
        <p:nvSpPr>
          <p:cNvPr id="157698" name="Slide Image Placeholder 1">
            <a:extLst>
              <a:ext uri="{FF2B5EF4-FFF2-40B4-BE49-F238E27FC236}">
                <a16:creationId xmlns:a16="http://schemas.microsoft.com/office/drawing/2014/main" id="{CC7F0E1E-CFC2-E644-8EB2-C444BF41F680}"/>
              </a:ext>
            </a:extLst>
          </p:cNvPr>
          <p:cNvSpPr>
            <a:spLocks noGrp="1" noRot="1" noChangeAspect="1" noChangeArrowheads="1" noTextEdit="1"/>
          </p:cNvSpPr>
          <p:nvPr>
            <p:ph type="sldImg"/>
          </p:nvPr>
        </p:nvSpPr>
        <p:spPr>
          <a:xfrm>
            <a:off x="4198938" y="0"/>
            <a:ext cx="2259012" cy="1270000"/>
          </a:xfrm>
          <a:ln/>
        </p:spPr>
      </p:sp>
      <p:sp>
        <p:nvSpPr>
          <p:cNvPr id="219139" name="Notes Placeholder 2">
            <a:extLst>
              <a:ext uri="{FF2B5EF4-FFF2-40B4-BE49-F238E27FC236}">
                <a16:creationId xmlns:a16="http://schemas.microsoft.com/office/drawing/2014/main" id="{92E05794-EB12-32A3-066A-CA4B7D309960}"/>
              </a:ext>
            </a:extLst>
          </p:cNvPr>
          <p:cNvSpPr>
            <a:spLocks noGrp="1"/>
          </p:cNvSpPr>
          <p:nvPr>
            <p:ph type="body" idx="1"/>
          </p:nvPr>
        </p:nvSpPr>
        <p:spPr>
          <a:xfrm>
            <a:off x="386115" y="1385411"/>
            <a:ext cx="6718406" cy="7850664"/>
          </a:xfrm>
        </p:spPr>
        <p:txBody>
          <a:bodyPr>
            <a:normAutofit/>
          </a:bodyPr>
          <a:lstStyle/>
          <a:p>
            <a:pPr eaLnBrk="1" hangingPunct="1">
              <a:defRPr/>
            </a:pPr>
            <a:endParaRPr lang="en-US" sz="1400" dirty="0">
              <a:solidFill>
                <a:srgbClr val="000000"/>
              </a:solidFill>
            </a:endParaRPr>
          </a:p>
          <a:p>
            <a:pPr eaLnBrk="1" hangingPunct="1">
              <a:spcBef>
                <a:spcPct val="0"/>
              </a:spcBef>
              <a:defRPr/>
            </a:pPr>
            <a:endParaRPr lang="en-US" sz="1400" dirty="0">
              <a:solidFill>
                <a:srgbClr val="000000"/>
              </a:solidFill>
            </a:endParaRPr>
          </a:p>
        </p:txBody>
      </p:sp>
      <p:sp>
        <p:nvSpPr>
          <p:cNvPr id="4" name="Header Placeholder 3">
            <a:extLst>
              <a:ext uri="{FF2B5EF4-FFF2-40B4-BE49-F238E27FC236}">
                <a16:creationId xmlns:a16="http://schemas.microsoft.com/office/drawing/2014/main" id="{E68EE37D-1239-BB06-B0BD-B51B7BB8A6AA}"/>
              </a:ext>
            </a:extLst>
          </p:cNvPr>
          <p:cNvSpPr>
            <a:spLocks noGrp="1"/>
          </p:cNvSpPr>
          <p:nvPr>
            <p:ph type="hdr" sz="quarter"/>
          </p:nvPr>
        </p:nvSpPr>
        <p:spPr/>
        <p:txBody>
          <a:bodyPr/>
          <a:lstStyle/>
          <a:p>
            <a:pPr marL="0" marR="0" lvl="0" indent="0" algn="l" defTabSz="924916"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mn-cs"/>
              </a:rPr>
              <a:t>Registries </a:t>
            </a:r>
          </a:p>
        </p:txBody>
      </p:sp>
      <p:sp>
        <p:nvSpPr>
          <p:cNvPr id="5" name="Date Placeholder 4">
            <a:extLst>
              <a:ext uri="{FF2B5EF4-FFF2-40B4-BE49-F238E27FC236}">
                <a16:creationId xmlns:a16="http://schemas.microsoft.com/office/drawing/2014/main" id="{23A52CBB-6D4A-072F-0EAF-0B3B132D8097}"/>
              </a:ext>
            </a:extLst>
          </p:cNvPr>
          <p:cNvSpPr>
            <a:spLocks noGrp="1"/>
          </p:cNvSpPr>
          <p:nvPr>
            <p:ph type="dt" sz="quarter" idx="1"/>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00A74E54-DFCC-4EB3-8E56-7682A3E9FB8D}" type="datetime1">
              <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5/2/2025</a:t>
            </a:fld>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7702" name="Slide Number Placeholder 5">
            <a:extLst>
              <a:ext uri="{FF2B5EF4-FFF2-40B4-BE49-F238E27FC236}">
                <a16:creationId xmlns:a16="http://schemas.microsoft.com/office/drawing/2014/main" id="{E986A745-BDE6-171A-79F0-0C520C9DC86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51494" indent="-289036">
              <a:spcBef>
                <a:spcPct val="30000"/>
              </a:spcBef>
              <a:defRPr sz="1200">
                <a:solidFill>
                  <a:schemeClr val="tx1"/>
                </a:solidFill>
                <a:latin typeface="Arial" panose="020B0604020202020204" pitchFamily="34" charset="0"/>
              </a:defRPr>
            </a:lvl2pPr>
            <a:lvl3pPr marL="1156145" indent="-231229">
              <a:spcBef>
                <a:spcPct val="30000"/>
              </a:spcBef>
              <a:defRPr sz="1200">
                <a:solidFill>
                  <a:schemeClr val="tx1"/>
                </a:solidFill>
                <a:latin typeface="Arial" panose="020B0604020202020204" pitchFamily="34" charset="0"/>
              </a:defRPr>
            </a:lvl3pPr>
            <a:lvl4pPr marL="1618602" indent="-231229">
              <a:spcBef>
                <a:spcPct val="30000"/>
              </a:spcBef>
              <a:defRPr sz="1200">
                <a:solidFill>
                  <a:schemeClr val="tx1"/>
                </a:solidFill>
                <a:latin typeface="Arial" panose="020B0604020202020204" pitchFamily="34" charset="0"/>
              </a:defRPr>
            </a:lvl4pPr>
            <a:lvl5pPr marL="2081060" indent="-231229">
              <a:spcBef>
                <a:spcPct val="30000"/>
              </a:spcBef>
              <a:defRPr sz="1200">
                <a:solidFill>
                  <a:schemeClr val="tx1"/>
                </a:solidFill>
                <a:latin typeface="Arial" panose="020B0604020202020204" pitchFamily="34" charset="0"/>
              </a:defRPr>
            </a:lvl5pPr>
            <a:lvl6pPr marL="2543518" indent="-231229" eaLnBrk="0" fontAlgn="base" hangingPunct="0">
              <a:spcBef>
                <a:spcPct val="30000"/>
              </a:spcBef>
              <a:spcAft>
                <a:spcPct val="0"/>
              </a:spcAft>
              <a:defRPr sz="1200">
                <a:solidFill>
                  <a:schemeClr val="tx1"/>
                </a:solidFill>
                <a:latin typeface="Arial" panose="020B0604020202020204" pitchFamily="34" charset="0"/>
              </a:defRPr>
            </a:lvl6pPr>
            <a:lvl7pPr marL="3005976" indent="-231229" eaLnBrk="0" fontAlgn="base" hangingPunct="0">
              <a:spcBef>
                <a:spcPct val="30000"/>
              </a:spcBef>
              <a:spcAft>
                <a:spcPct val="0"/>
              </a:spcAft>
              <a:defRPr sz="1200">
                <a:solidFill>
                  <a:schemeClr val="tx1"/>
                </a:solidFill>
                <a:latin typeface="Arial" panose="020B0604020202020204" pitchFamily="34" charset="0"/>
              </a:defRPr>
            </a:lvl7pPr>
            <a:lvl8pPr marL="3468434" indent="-231229" eaLnBrk="0" fontAlgn="base" hangingPunct="0">
              <a:spcBef>
                <a:spcPct val="30000"/>
              </a:spcBef>
              <a:spcAft>
                <a:spcPct val="0"/>
              </a:spcAft>
              <a:defRPr sz="1200">
                <a:solidFill>
                  <a:schemeClr val="tx1"/>
                </a:solidFill>
                <a:latin typeface="Arial" panose="020B0604020202020204" pitchFamily="34" charset="0"/>
              </a:defRPr>
            </a:lvl8pPr>
            <a:lvl9pPr marL="3930891" indent="-231229"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24916" rtl="0" eaLnBrk="1" fontAlgn="base" latinLnBrk="0" hangingPunct="1">
              <a:lnSpc>
                <a:spcPct val="100000"/>
              </a:lnSpc>
              <a:spcBef>
                <a:spcPct val="0"/>
              </a:spcBef>
              <a:spcAft>
                <a:spcPct val="0"/>
              </a:spcAft>
              <a:buClrTx/>
              <a:buSzTx/>
              <a:buFontTx/>
              <a:buNone/>
              <a:tabLst/>
              <a:defRPr/>
            </a:pPr>
            <a:fld id="{17F7F87E-2C91-457C-885F-332BBC3D90F8}" type="slidenum">
              <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24916" rtl="0" eaLnBrk="1" fontAlgn="base" latinLnBrk="0" hangingPunct="1">
                <a:lnSpc>
                  <a:spcPct val="100000"/>
                </a:lnSpc>
                <a:spcBef>
                  <a:spcPct val="0"/>
                </a:spcBef>
                <a:spcAft>
                  <a:spcPct val="0"/>
                </a:spcAft>
                <a:buClrTx/>
                <a:buSzTx/>
                <a:buFontTx/>
                <a:buNone/>
                <a:tabLst/>
                <a:defRPr/>
              </a:pPr>
              <a:t>11</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75723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2B229-293D-FABA-0A09-2D4BDC2454FB}"/>
            </a:ext>
          </a:extLst>
        </p:cNvPr>
        <p:cNvGrpSpPr/>
        <p:nvPr/>
      </p:nvGrpSpPr>
      <p:grpSpPr>
        <a:xfrm>
          <a:off x="0" y="0"/>
          <a:ext cx="0" cy="0"/>
          <a:chOff x="0" y="0"/>
          <a:chExt cx="0" cy="0"/>
        </a:xfrm>
      </p:grpSpPr>
      <p:sp>
        <p:nvSpPr>
          <p:cNvPr id="157698" name="Slide Image Placeholder 1">
            <a:extLst>
              <a:ext uri="{FF2B5EF4-FFF2-40B4-BE49-F238E27FC236}">
                <a16:creationId xmlns:a16="http://schemas.microsoft.com/office/drawing/2014/main" id="{1EAE9B45-72EF-C9DD-0ABF-148CEAA1F60B}"/>
              </a:ext>
            </a:extLst>
          </p:cNvPr>
          <p:cNvSpPr>
            <a:spLocks noGrp="1" noRot="1" noChangeAspect="1" noChangeArrowheads="1" noTextEdit="1"/>
          </p:cNvSpPr>
          <p:nvPr>
            <p:ph type="sldImg"/>
          </p:nvPr>
        </p:nvSpPr>
        <p:spPr>
          <a:xfrm>
            <a:off x="4198938" y="0"/>
            <a:ext cx="2259012" cy="1270000"/>
          </a:xfrm>
          <a:ln/>
        </p:spPr>
      </p:sp>
      <p:sp>
        <p:nvSpPr>
          <p:cNvPr id="219139" name="Notes Placeholder 2">
            <a:extLst>
              <a:ext uri="{FF2B5EF4-FFF2-40B4-BE49-F238E27FC236}">
                <a16:creationId xmlns:a16="http://schemas.microsoft.com/office/drawing/2014/main" id="{CEE3AD38-96EF-3DA3-FAE6-C78B45EE44F1}"/>
              </a:ext>
            </a:extLst>
          </p:cNvPr>
          <p:cNvSpPr>
            <a:spLocks noGrp="1"/>
          </p:cNvSpPr>
          <p:nvPr>
            <p:ph type="body" idx="1"/>
          </p:nvPr>
        </p:nvSpPr>
        <p:spPr>
          <a:xfrm>
            <a:off x="386115" y="1385411"/>
            <a:ext cx="6718406" cy="7850664"/>
          </a:xfrm>
        </p:spPr>
        <p:txBody>
          <a:bodyPr>
            <a:normAutofit/>
          </a:bodyPr>
          <a:lstStyle/>
          <a:p>
            <a:pPr eaLnBrk="1" hangingPunct="1">
              <a:defRPr/>
            </a:pPr>
            <a:endParaRPr lang="en-US" sz="1400" dirty="0">
              <a:solidFill>
                <a:srgbClr val="000000"/>
              </a:solidFill>
            </a:endParaRPr>
          </a:p>
          <a:p>
            <a:pPr eaLnBrk="1" hangingPunct="1">
              <a:spcBef>
                <a:spcPct val="0"/>
              </a:spcBef>
              <a:defRPr/>
            </a:pPr>
            <a:endParaRPr lang="en-US" sz="1400" dirty="0">
              <a:solidFill>
                <a:srgbClr val="000000"/>
              </a:solidFill>
            </a:endParaRPr>
          </a:p>
        </p:txBody>
      </p:sp>
      <p:sp>
        <p:nvSpPr>
          <p:cNvPr id="4" name="Header Placeholder 3">
            <a:extLst>
              <a:ext uri="{FF2B5EF4-FFF2-40B4-BE49-F238E27FC236}">
                <a16:creationId xmlns:a16="http://schemas.microsoft.com/office/drawing/2014/main" id="{D8633C5C-74AF-E07E-C6D4-0A5CA59C32ED}"/>
              </a:ext>
            </a:extLst>
          </p:cNvPr>
          <p:cNvSpPr>
            <a:spLocks noGrp="1"/>
          </p:cNvSpPr>
          <p:nvPr>
            <p:ph type="hdr" sz="quarter"/>
          </p:nvPr>
        </p:nvSpPr>
        <p:spPr/>
        <p:txBody>
          <a:bodyPr/>
          <a:lstStyle/>
          <a:p>
            <a:pPr marL="0" marR="0" lvl="0" indent="0" algn="l" defTabSz="924916"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mn-cs"/>
              </a:rPr>
              <a:t>Registries </a:t>
            </a:r>
          </a:p>
        </p:txBody>
      </p:sp>
      <p:sp>
        <p:nvSpPr>
          <p:cNvPr id="5" name="Date Placeholder 4">
            <a:extLst>
              <a:ext uri="{FF2B5EF4-FFF2-40B4-BE49-F238E27FC236}">
                <a16:creationId xmlns:a16="http://schemas.microsoft.com/office/drawing/2014/main" id="{6192FED0-0102-0D0A-E1EB-C8B7ACEC30F2}"/>
              </a:ext>
            </a:extLst>
          </p:cNvPr>
          <p:cNvSpPr>
            <a:spLocks noGrp="1"/>
          </p:cNvSpPr>
          <p:nvPr>
            <p:ph type="dt" sz="quarter" idx="1"/>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00A74E54-DFCC-4EB3-8E56-7682A3E9FB8D}" type="datetime1">
              <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5/2/2025</a:t>
            </a:fld>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7702" name="Slide Number Placeholder 5">
            <a:extLst>
              <a:ext uri="{FF2B5EF4-FFF2-40B4-BE49-F238E27FC236}">
                <a16:creationId xmlns:a16="http://schemas.microsoft.com/office/drawing/2014/main" id="{415E0462-472B-9B9F-CF09-AFEF1092D66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51494" indent="-289036">
              <a:spcBef>
                <a:spcPct val="30000"/>
              </a:spcBef>
              <a:defRPr sz="1200">
                <a:solidFill>
                  <a:schemeClr val="tx1"/>
                </a:solidFill>
                <a:latin typeface="Arial" panose="020B0604020202020204" pitchFamily="34" charset="0"/>
              </a:defRPr>
            </a:lvl2pPr>
            <a:lvl3pPr marL="1156145" indent="-231229">
              <a:spcBef>
                <a:spcPct val="30000"/>
              </a:spcBef>
              <a:defRPr sz="1200">
                <a:solidFill>
                  <a:schemeClr val="tx1"/>
                </a:solidFill>
                <a:latin typeface="Arial" panose="020B0604020202020204" pitchFamily="34" charset="0"/>
              </a:defRPr>
            </a:lvl3pPr>
            <a:lvl4pPr marL="1618602" indent="-231229">
              <a:spcBef>
                <a:spcPct val="30000"/>
              </a:spcBef>
              <a:defRPr sz="1200">
                <a:solidFill>
                  <a:schemeClr val="tx1"/>
                </a:solidFill>
                <a:latin typeface="Arial" panose="020B0604020202020204" pitchFamily="34" charset="0"/>
              </a:defRPr>
            </a:lvl4pPr>
            <a:lvl5pPr marL="2081060" indent="-231229">
              <a:spcBef>
                <a:spcPct val="30000"/>
              </a:spcBef>
              <a:defRPr sz="1200">
                <a:solidFill>
                  <a:schemeClr val="tx1"/>
                </a:solidFill>
                <a:latin typeface="Arial" panose="020B0604020202020204" pitchFamily="34" charset="0"/>
              </a:defRPr>
            </a:lvl5pPr>
            <a:lvl6pPr marL="2543518" indent="-231229" eaLnBrk="0" fontAlgn="base" hangingPunct="0">
              <a:spcBef>
                <a:spcPct val="30000"/>
              </a:spcBef>
              <a:spcAft>
                <a:spcPct val="0"/>
              </a:spcAft>
              <a:defRPr sz="1200">
                <a:solidFill>
                  <a:schemeClr val="tx1"/>
                </a:solidFill>
                <a:latin typeface="Arial" panose="020B0604020202020204" pitchFamily="34" charset="0"/>
              </a:defRPr>
            </a:lvl6pPr>
            <a:lvl7pPr marL="3005976" indent="-231229" eaLnBrk="0" fontAlgn="base" hangingPunct="0">
              <a:spcBef>
                <a:spcPct val="30000"/>
              </a:spcBef>
              <a:spcAft>
                <a:spcPct val="0"/>
              </a:spcAft>
              <a:defRPr sz="1200">
                <a:solidFill>
                  <a:schemeClr val="tx1"/>
                </a:solidFill>
                <a:latin typeface="Arial" panose="020B0604020202020204" pitchFamily="34" charset="0"/>
              </a:defRPr>
            </a:lvl7pPr>
            <a:lvl8pPr marL="3468434" indent="-231229" eaLnBrk="0" fontAlgn="base" hangingPunct="0">
              <a:spcBef>
                <a:spcPct val="30000"/>
              </a:spcBef>
              <a:spcAft>
                <a:spcPct val="0"/>
              </a:spcAft>
              <a:defRPr sz="1200">
                <a:solidFill>
                  <a:schemeClr val="tx1"/>
                </a:solidFill>
                <a:latin typeface="Arial" panose="020B0604020202020204" pitchFamily="34" charset="0"/>
              </a:defRPr>
            </a:lvl8pPr>
            <a:lvl9pPr marL="3930891" indent="-231229"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24916" rtl="0" eaLnBrk="1" fontAlgn="base" latinLnBrk="0" hangingPunct="1">
              <a:lnSpc>
                <a:spcPct val="100000"/>
              </a:lnSpc>
              <a:spcBef>
                <a:spcPct val="0"/>
              </a:spcBef>
              <a:spcAft>
                <a:spcPct val="0"/>
              </a:spcAft>
              <a:buClrTx/>
              <a:buSzTx/>
              <a:buFontTx/>
              <a:buNone/>
              <a:tabLst/>
              <a:defRPr/>
            </a:pPr>
            <a:fld id="{17F7F87E-2C91-457C-885F-332BBC3D90F8}" type="slidenum">
              <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24916" rtl="0" eaLnBrk="1" fontAlgn="base" latinLnBrk="0" hangingPunct="1">
                <a:lnSpc>
                  <a:spcPct val="100000"/>
                </a:lnSpc>
                <a:spcBef>
                  <a:spcPct val="0"/>
                </a:spcBef>
                <a:spcAft>
                  <a:spcPct val="0"/>
                </a:spcAft>
                <a:buClrTx/>
                <a:buSzTx/>
                <a:buFontTx/>
                <a:buNone/>
                <a:tabLst/>
                <a:defRPr/>
              </a:pPr>
              <a:t>12</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72275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BAA383-BF34-4396-A743-C4E48B968597}" type="slidenum">
              <a:rPr lang="en-US" smtClean="0"/>
              <a:t>13</a:t>
            </a:fld>
            <a:endParaRPr lang="en-US"/>
          </a:p>
        </p:txBody>
      </p:sp>
    </p:spTree>
    <p:extLst>
      <p:ext uri="{BB962C8B-B14F-4D97-AF65-F5344CB8AC3E}">
        <p14:creationId xmlns:p14="http://schemas.microsoft.com/office/powerpoint/2010/main" val="1314244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BAA383-BF34-4396-A743-C4E48B968597}" type="slidenum">
              <a:rPr lang="en-US" smtClean="0"/>
              <a:t>14</a:t>
            </a:fld>
            <a:endParaRPr lang="en-US"/>
          </a:p>
        </p:txBody>
      </p:sp>
    </p:spTree>
    <p:extLst>
      <p:ext uri="{BB962C8B-B14F-4D97-AF65-F5344CB8AC3E}">
        <p14:creationId xmlns:p14="http://schemas.microsoft.com/office/powerpoint/2010/main" val="348877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BAA383-BF34-4396-A743-C4E48B968597}" type="slidenum">
              <a:rPr lang="en-US" smtClean="0"/>
              <a:t>15</a:t>
            </a:fld>
            <a:endParaRPr lang="en-US"/>
          </a:p>
        </p:txBody>
      </p:sp>
    </p:spTree>
    <p:extLst>
      <p:ext uri="{BB962C8B-B14F-4D97-AF65-F5344CB8AC3E}">
        <p14:creationId xmlns:p14="http://schemas.microsoft.com/office/powerpoint/2010/main" val="1851340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BAA383-BF34-4396-A743-C4E48B968597}" type="slidenum">
              <a:rPr lang="en-US" smtClean="0"/>
              <a:t>16</a:t>
            </a:fld>
            <a:endParaRPr lang="en-US"/>
          </a:p>
        </p:txBody>
      </p:sp>
    </p:spTree>
    <p:extLst>
      <p:ext uri="{BB962C8B-B14F-4D97-AF65-F5344CB8AC3E}">
        <p14:creationId xmlns:p14="http://schemas.microsoft.com/office/powerpoint/2010/main" val="461935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09A53-F3FA-39D7-B7A8-430C5BA41955}"/>
            </a:ext>
          </a:extLst>
        </p:cNvPr>
        <p:cNvGrpSpPr/>
        <p:nvPr/>
      </p:nvGrpSpPr>
      <p:grpSpPr>
        <a:xfrm>
          <a:off x="0" y="0"/>
          <a:ext cx="0" cy="0"/>
          <a:chOff x="0" y="0"/>
          <a:chExt cx="0" cy="0"/>
        </a:xfrm>
      </p:grpSpPr>
      <p:sp>
        <p:nvSpPr>
          <p:cNvPr id="157698" name="Slide Image Placeholder 1">
            <a:extLst>
              <a:ext uri="{FF2B5EF4-FFF2-40B4-BE49-F238E27FC236}">
                <a16:creationId xmlns:a16="http://schemas.microsoft.com/office/drawing/2014/main" id="{91111BA0-0532-B73F-C516-E2300C19FB20}"/>
              </a:ext>
            </a:extLst>
          </p:cNvPr>
          <p:cNvSpPr>
            <a:spLocks noGrp="1" noRot="1" noChangeAspect="1" noChangeArrowheads="1" noTextEdit="1"/>
          </p:cNvSpPr>
          <p:nvPr>
            <p:ph type="sldImg"/>
          </p:nvPr>
        </p:nvSpPr>
        <p:spPr>
          <a:xfrm>
            <a:off x="4198938" y="0"/>
            <a:ext cx="2259012" cy="1270000"/>
          </a:xfrm>
          <a:ln/>
        </p:spPr>
      </p:sp>
      <p:sp>
        <p:nvSpPr>
          <p:cNvPr id="219139" name="Notes Placeholder 2">
            <a:extLst>
              <a:ext uri="{FF2B5EF4-FFF2-40B4-BE49-F238E27FC236}">
                <a16:creationId xmlns:a16="http://schemas.microsoft.com/office/drawing/2014/main" id="{F9A3C088-394A-C3BC-61F5-7FD91E6603F8}"/>
              </a:ext>
            </a:extLst>
          </p:cNvPr>
          <p:cNvSpPr>
            <a:spLocks noGrp="1"/>
          </p:cNvSpPr>
          <p:nvPr>
            <p:ph type="body" idx="1"/>
          </p:nvPr>
        </p:nvSpPr>
        <p:spPr>
          <a:xfrm>
            <a:off x="386115" y="1385411"/>
            <a:ext cx="6718406" cy="7850664"/>
          </a:xfrm>
        </p:spPr>
        <p:txBody>
          <a:bodyPr>
            <a:normAutofit/>
          </a:bodyPr>
          <a:lstStyle/>
          <a:p>
            <a:pPr eaLnBrk="1" hangingPunct="1">
              <a:defRPr/>
            </a:pPr>
            <a:endParaRPr lang="en-US" sz="1400" dirty="0">
              <a:solidFill>
                <a:srgbClr val="000000"/>
              </a:solidFill>
            </a:endParaRPr>
          </a:p>
          <a:p>
            <a:pPr eaLnBrk="1" hangingPunct="1">
              <a:spcBef>
                <a:spcPct val="0"/>
              </a:spcBef>
              <a:defRPr/>
            </a:pPr>
            <a:endParaRPr lang="en-US" sz="1400" dirty="0">
              <a:solidFill>
                <a:srgbClr val="000000"/>
              </a:solidFill>
            </a:endParaRPr>
          </a:p>
        </p:txBody>
      </p:sp>
      <p:sp>
        <p:nvSpPr>
          <p:cNvPr id="4" name="Header Placeholder 3">
            <a:extLst>
              <a:ext uri="{FF2B5EF4-FFF2-40B4-BE49-F238E27FC236}">
                <a16:creationId xmlns:a16="http://schemas.microsoft.com/office/drawing/2014/main" id="{E3A19420-E611-DBE9-1376-F5F36729F899}"/>
              </a:ext>
            </a:extLst>
          </p:cNvPr>
          <p:cNvSpPr>
            <a:spLocks noGrp="1"/>
          </p:cNvSpPr>
          <p:nvPr>
            <p:ph type="hdr" sz="quarter"/>
          </p:nvPr>
        </p:nvSpPr>
        <p:spPr/>
        <p:txBody>
          <a:bodyPr/>
          <a:lstStyle/>
          <a:p>
            <a:pPr marL="0" marR="0" lvl="0" indent="0" algn="l" defTabSz="924916"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mn-cs"/>
              </a:rPr>
              <a:t>Registries </a:t>
            </a:r>
          </a:p>
        </p:txBody>
      </p:sp>
      <p:sp>
        <p:nvSpPr>
          <p:cNvPr id="5" name="Date Placeholder 4">
            <a:extLst>
              <a:ext uri="{FF2B5EF4-FFF2-40B4-BE49-F238E27FC236}">
                <a16:creationId xmlns:a16="http://schemas.microsoft.com/office/drawing/2014/main" id="{3FE1951D-E2DE-855B-096B-BB87AA2C62AF}"/>
              </a:ext>
            </a:extLst>
          </p:cNvPr>
          <p:cNvSpPr>
            <a:spLocks noGrp="1"/>
          </p:cNvSpPr>
          <p:nvPr>
            <p:ph type="dt" sz="quarter" idx="1"/>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00A74E54-DFCC-4EB3-8E56-7682A3E9FB8D}" type="datetime1">
              <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5/2/2025</a:t>
            </a:fld>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7702" name="Slide Number Placeholder 5">
            <a:extLst>
              <a:ext uri="{FF2B5EF4-FFF2-40B4-BE49-F238E27FC236}">
                <a16:creationId xmlns:a16="http://schemas.microsoft.com/office/drawing/2014/main" id="{0D084394-D098-81DF-4F22-91648EEA707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51494" indent="-289036">
              <a:spcBef>
                <a:spcPct val="30000"/>
              </a:spcBef>
              <a:defRPr sz="1200">
                <a:solidFill>
                  <a:schemeClr val="tx1"/>
                </a:solidFill>
                <a:latin typeface="Arial" panose="020B0604020202020204" pitchFamily="34" charset="0"/>
              </a:defRPr>
            </a:lvl2pPr>
            <a:lvl3pPr marL="1156145" indent="-231229">
              <a:spcBef>
                <a:spcPct val="30000"/>
              </a:spcBef>
              <a:defRPr sz="1200">
                <a:solidFill>
                  <a:schemeClr val="tx1"/>
                </a:solidFill>
                <a:latin typeface="Arial" panose="020B0604020202020204" pitchFamily="34" charset="0"/>
              </a:defRPr>
            </a:lvl3pPr>
            <a:lvl4pPr marL="1618602" indent="-231229">
              <a:spcBef>
                <a:spcPct val="30000"/>
              </a:spcBef>
              <a:defRPr sz="1200">
                <a:solidFill>
                  <a:schemeClr val="tx1"/>
                </a:solidFill>
                <a:latin typeface="Arial" panose="020B0604020202020204" pitchFamily="34" charset="0"/>
              </a:defRPr>
            </a:lvl4pPr>
            <a:lvl5pPr marL="2081060" indent="-231229">
              <a:spcBef>
                <a:spcPct val="30000"/>
              </a:spcBef>
              <a:defRPr sz="1200">
                <a:solidFill>
                  <a:schemeClr val="tx1"/>
                </a:solidFill>
                <a:latin typeface="Arial" panose="020B0604020202020204" pitchFamily="34" charset="0"/>
              </a:defRPr>
            </a:lvl5pPr>
            <a:lvl6pPr marL="2543518" indent="-231229" eaLnBrk="0" fontAlgn="base" hangingPunct="0">
              <a:spcBef>
                <a:spcPct val="30000"/>
              </a:spcBef>
              <a:spcAft>
                <a:spcPct val="0"/>
              </a:spcAft>
              <a:defRPr sz="1200">
                <a:solidFill>
                  <a:schemeClr val="tx1"/>
                </a:solidFill>
                <a:latin typeface="Arial" panose="020B0604020202020204" pitchFamily="34" charset="0"/>
              </a:defRPr>
            </a:lvl6pPr>
            <a:lvl7pPr marL="3005976" indent="-231229" eaLnBrk="0" fontAlgn="base" hangingPunct="0">
              <a:spcBef>
                <a:spcPct val="30000"/>
              </a:spcBef>
              <a:spcAft>
                <a:spcPct val="0"/>
              </a:spcAft>
              <a:defRPr sz="1200">
                <a:solidFill>
                  <a:schemeClr val="tx1"/>
                </a:solidFill>
                <a:latin typeface="Arial" panose="020B0604020202020204" pitchFamily="34" charset="0"/>
              </a:defRPr>
            </a:lvl7pPr>
            <a:lvl8pPr marL="3468434" indent="-231229" eaLnBrk="0" fontAlgn="base" hangingPunct="0">
              <a:spcBef>
                <a:spcPct val="30000"/>
              </a:spcBef>
              <a:spcAft>
                <a:spcPct val="0"/>
              </a:spcAft>
              <a:defRPr sz="1200">
                <a:solidFill>
                  <a:schemeClr val="tx1"/>
                </a:solidFill>
                <a:latin typeface="Arial" panose="020B0604020202020204" pitchFamily="34" charset="0"/>
              </a:defRPr>
            </a:lvl8pPr>
            <a:lvl9pPr marL="3930891" indent="-231229"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24916" rtl="0" eaLnBrk="1" fontAlgn="base" latinLnBrk="0" hangingPunct="1">
              <a:lnSpc>
                <a:spcPct val="100000"/>
              </a:lnSpc>
              <a:spcBef>
                <a:spcPct val="0"/>
              </a:spcBef>
              <a:spcAft>
                <a:spcPct val="0"/>
              </a:spcAft>
              <a:buClrTx/>
              <a:buSzTx/>
              <a:buFontTx/>
              <a:buNone/>
              <a:tabLst/>
              <a:defRPr/>
            </a:pPr>
            <a:fld id="{17F7F87E-2C91-457C-885F-332BBC3D90F8}" type="slidenum">
              <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24916" rtl="0" eaLnBrk="1" fontAlgn="base" latinLnBrk="0" hangingPunct="1">
                <a:lnSpc>
                  <a:spcPct val="100000"/>
                </a:lnSpc>
                <a:spcBef>
                  <a:spcPct val="0"/>
                </a:spcBef>
                <a:spcAft>
                  <a:spcPct val="0"/>
                </a:spcAft>
                <a:buClrTx/>
                <a:buSzTx/>
                <a:buFontTx/>
                <a:buNone/>
                <a:tabLst/>
                <a:defRPr/>
              </a:pPr>
              <a:t>17</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772131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541EA-AB8D-2956-7636-8DAF219629A5}"/>
            </a:ext>
          </a:extLst>
        </p:cNvPr>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C733AC24-D2D7-2A39-D059-CB45F25568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9C7D964E-4BF3-EB01-55A4-C7E3157F549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8308" name="Slide Number Placeholder 3">
            <a:extLst>
              <a:ext uri="{FF2B5EF4-FFF2-40B4-BE49-F238E27FC236}">
                <a16:creationId xmlns:a16="http://schemas.microsoft.com/office/drawing/2014/main" id="{DB194659-1702-EB20-A4B3-9DAB6036B65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1494" indent="-289036">
              <a:spcBef>
                <a:spcPct val="30000"/>
              </a:spcBef>
              <a:defRPr sz="1200">
                <a:solidFill>
                  <a:schemeClr val="tx1"/>
                </a:solidFill>
                <a:latin typeface="Calibri" panose="020F0502020204030204" pitchFamily="34" charset="0"/>
              </a:defRPr>
            </a:lvl2pPr>
            <a:lvl3pPr marL="1156145" indent="-231229">
              <a:spcBef>
                <a:spcPct val="30000"/>
              </a:spcBef>
              <a:defRPr sz="1200">
                <a:solidFill>
                  <a:schemeClr val="tx1"/>
                </a:solidFill>
                <a:latin typeface="Calibri" panose="020F0502020204030204" pitchFamily="34" charset="0"/>
              </a:defRPr>
            </a:lvl3pPr>
            <a:lvl4pPr marL="1618602" indent="-231229">
              <a:spcBef>
                <a:spcPct val="30000"/>
              </a:spcBef>
              <a:defRPr sz="1200">
                <a:solidFill>
                  <a:schemeClr val="tx1"/>
                </a:solidFill>
                <a:latin typeface="Calibri" panose="020F0502020204030204" pitchFamily="34" charset="0"/>
              </a:defRPr>
            </a:lvl4pPr>
            <a:lvl5pPr marL="2081060" indent="-231229">
              <a:spcBef>
                <a:spcPct val="30000"/>
              </a:spcBef>
              <a:defRPr sz="1200">
                <a:solidFill>
                  <a:schemeClr val="tx1"/>
                </a:solidFill>
                <a:latin typeface="Calibri" panose="020F0502020204030204" pitchFamily="34" charset="0"/>
              </a:defRPr>
            </a:lvl5pPr>
            <a:lvl6pPr marL="2543518" indent="-231229" eaLnBrk="0" fontAlgn="base" hangingPunct="0">
              <a:spcBef>
                <a:spcPct val="30000"/>
              </a:spcBef>
              <a:spcAft>
                <a:spcPct val="0"/>
              </a:spcAft>
              <a:defRPr sz="1200">
                <a:solidFill>
                  <a:schemeClr val="tx1"/>
                </a:solidFill>
                <a:latin typeface="Calibri" panose="020F0502020204030204" pitchFamily="34" charset="0"/>
              </a:defRPr>
            </a:lvl6pPr>
            <a:lvl7pPr marL="3005976" indent="-231229" eaLnBrk="0" fontAlgn="base" hangingPunct="0">
              <a:spcBef>
                <a:spcPct val="30000"/>
              </a:spcBef>
              <a:spcAft>
                <a:spcPct val="0"/>
              </a:spcAft>
              <a:defRPr sz="1200">
                <a:solidFill>
                  <a:schemeClr val="tx1"/>
                </a:solidFill>
                <a:latin typeface="Calibri" panose="020F0502020204030204" pitchFamily="34" charset="0"/>
              </a:defRPr>
            </a:lvl7pPr>
            <a:lvl8pPr marL="3468434" indent="-231229" eaLnBrk="0" fontAlgn="base" hangingPunct="0">
              <a:spcBef>
                <a:spcPct val="30000"/>
              </a:spcBef>
              <a:spcAft>
                <a:spcPct val="0"/>
              </a:spcAft>
              <a:defRPr sz="1200">
                <a:solidFill>
                  <a:schemeClr val="tx1"/>
                </a:solidFill>
                <a:latin typeface="Calibri" panose="020F0502020204030204" pitchFamily="34" charset="0"/>
              </a:defRPr>
            </a:lvl8pPr>
            <a:lvl9pPr marL="3930891" indent="-231229" eaLnBrk="0" fontAlgn="base" hangingPunct="0">
              <a:spcBef>
                <a:spcPct val="30000"/>
              </a:spcBef>
              <a:spcAft>
                <a:spcPct val="0"/>
              </a:spcAft>
              <a:defRPr sz="1200">
                <a:solidFill>
                  <a:schemeClr val="tx1"/>
                </a:solidFill>
                <a:latin typeface="Calibri" panose="020F0502020204030204" pitchFamily="34" charset="0"/>
              </a:defRPr>
            </a:lvl9pPr>
          </a:lstStyle>
          <a:p>
            <a:pPr defTabSz="924916" fontAlgn="base">
              <a:spcBef>
                <a:spcPct val="0"/>
              </a:spcBef>
              <a:spcAft>
                <a:spcPct val="0"/>
              </a:spcAft>
              <a:defRPr/>
            </a:pPr>
            <a:fld id="{E0DE1A2A-C334-465D-8F17-5F3508591DE4}" type="slidenum">
              <a:rPr lang="en-US" altLang="en-US">
                <a:solidFill>
                  <a:prstClr val="black"/>
                </a:solidFill>
                <a:cs typeface="Arial" panose="020B0604020202020204" pitchFamily="34" charset="0"/>
              </a:rPr>
              <a:pPr defTabSz="924916" fontAlgn="base">
                <a:spcBef>
                  <a:spcPct val="0"/>
                </a:spcBef>
                <a:spcAft>
                  <a:spcPct val="0"/>
                </a:spcAft>
                <a:defRPr/>
              </a:pPr>
              <a:t>18</a:t>
            </a:fld>
            <a:endParaRPr lang="en-US" altLang="en-US">
              <a:solidFill>
                <a:prstClr val="black"/>
              </a:solidFill>
              <a:cs typeface="Arial" panose="020B0604020202020204" pitchFamily="34" charset="0"/>
            </a:endParaRPr>
          </a:p>
        </p:txBody>
      </p:sp>
    </p:spTree>
    <p:extLst>
      <p:ext uri="{BB962C8B-B14F-4D97-AF65-F5344CB8AC3E}">
        <p14:creationId xmlns:p14="http://schemas.microsoft.com/office/powerpoint/2010/main" val="425752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BAA383-BF34-4396-A743-C4E48B968597}" type="slidenum">
              <a:rPr lang="en-US" smtClean="0"/>
              <a:t>19</a:t>
            </a:fld>
            <a:endParaRPr lang="en-US"/>
          </a:p>
        </p:txBody>
      </p:sp>
    </p:spTree>
    <p:extLst>
      <p:ext uri="{BB962C8B-B14F-4D97-AF65-F5344CB8AC3E}">
        <p14:creationId xmlns:p14="http://schemas.microsoft.com/office/powerpoint/2010/main" val="2162590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51199057-0169-9B77-2BEE-864831E064E8}"/>
              </a:ext>
            </a:extLst>
          </p:cNvPr>
          <p:cNvSpPr>
            <a:spLocks noGrp="1" noChangeArrowheads="1"/>
          </p:cNvSpPr>
          <p:nvPr>
            <p:ph type="sldNum" sz="quarter" idx="5"/>
          </p:nvPr>
        </p:nvSpPr>
        <p:spPr/>
        <p:txBody>
          <a:bodyPr/>
          <a:lstStyle>
            <a:lvl1pPr>
              <a:defRPr>
                <a:solidFill>
                  <a:schemeClr val="tx1"/>
                </a:solidFill>
                <a:latin typeface="Arial" panose="020B0604020202020204" pitchFamily="34" charset="0"/>
              </a:defRPr>
            </a:lvl1pPr>
            <a:lvl2pPr marL="751494" indent="-289036">
              <a:defRPr>
                <a:solidFill>
                  <a:schemeClr val="tx1"/>
                </a:solidFill>
                <a:latin typeface="Arial" panose="020B0604020202020204" pitchFamily="34" charset="0"/>
              </a:defRPr>
            </a:lvl2pPr>
            <a:lvl3pPr marL="1156145" indent="-231229">
              <a:defRPr>
                <a:solidFill>
                  <a:schemeClr val="tx1"/>
                </a:solidFill>
                <a:latin typeface="Arial" panose="020B0604020202020204" pitchFamily="34" charset="0"/>
              </a:defRPr>
            </a:lvl3pPr>
            <a:lvl4pPr marL="1618602" indent="-231229">
              <a:defRPr>
                <a:solidFill>
                  <a:schemeClr val="tx1"/>
                </a:solidFill>
                <a:latin typeface="Arial" panose="020B0604020202020204" pitchFamily="34" charset="0"/>
              </a:defRPr>
            </a:lvl4pPr>
            <a:lvl5pPr marL="2081060" indent="-231229">
              <a:defRPr>
                <a:solidFill>
                  <a:schemeClr val="tx1"/>
                </a:solidFill>
                <a:latin typeface="Arial" panose="020B0604020202020204" pitchFamily="34" charset="0"/>
              </a:defRPr>
            </a:lvl5pPr>
            <a:lvl6pPr marL="2543518" indent="-231229" eaLnBrk="0" fontAlgn="base" hangingPunct="0">
              <a:spcBef>
                <a:spcPct val="0"/>
              </a:spcBef>
              <a:spcAft>
                <a:spcPct val="0"/>
              </a:spcAft>
              <a:defRPr>
                <a:solidFill>
                  <a:schemeClr val="tx1"/>
                </a:solidFill>
                <a:latin typeface="Arial" panose="020B0604020202020204" pitchFamily="34" charset="0"/>
              </a:defRPr>
            </a:lvl6pPr>
            <a:lvl7pPr marL="3005976" indent="-231229" eaLnBrk="0" fontAlgn="base" hangingPunct="0">
              <a:spcBef>
                <a:spcPct val="0"/>
              </a:spcBef>
              <a:spcAft>
                <a:spcPct val="0"/>
              </a:spcAft>
              <a:defRPr>
                <a:solidFill>
                  <a:schemeClr val="tx1"/>
                </a:solidFill>
                <a:latin typeface="Arial" panose="020B0604020202020204" pitchFamily="34" charset="0"/>
              </a:defRPr>
            </a:lvl7pPr>
            <a:lvl8pPr marL="3468434" indent="-231229" eaLnBrk="0" fontAlgn="base" hangingPunct="0">
              <a:spcBef>
                <a:spcPct val="0"/>
              </a:spcBef>
              <a:spcAft>
                <a:spcPct val="0"/>
              </a:spcAft>
              <a:defRPr>
                <a:solidFill>
                  <a:schemeClr val="tx1"/>
                </a:solidFill>
                <a:latin typeface="Arial" panose="020B0604020202020204" pitchFamily="34" charset="0"/>
              </a:defRPr>
            </a:lvl8pPr>
            <a:lvl9pPr marL="3930891" indent="-231229" eaLnBrk="0" fontAlgn="base" hangingPunct="0">
              <a:spcBef>
                <a:spcPct val="0"/>
              </a:spcBef>
              <a:spcAft>
                <a:spcPct val="0"/>
              </a:spcAft>
              <a:defRPr>
                <a:solidFill>
                  <a:schemeClr val="tx1"/>
                </a:solidFill>
                <a:latin typeface="Arial" panose="020B0604020202020204" pitchFamily="34" charset="0"/>
              </a:defRPr>
            </a:lvl9pPr>
          </a:lstStyle>
          <a:p>
            <a:pPr defTabSz="924916" fontAlgn="base">
              <a:spcBef>
                <a:spcPct val="0"/>
              </a:spcBef>
              <a:spcAft>
                <a:spcPct val="0"/>
              </a:spcAft>
              <a:defRPr/>
            </a:pPr>
            <a:fld id="{57BF7163-116D-4A6F-90F0-D77A045D6843}" type="slidenum">
              <a:rPr lang="en-US" altLang="en-US">
                <a:solidFill>
                  <a:srgbClr val="000000"/>
                </a:solidFill>
                <a:latin typeface="Calibri" panose="020F0502020204030204" pitchFamily="34" charset="0"/>
              </a:rPr>
              <a:pPr defTabSz="924916" fontAlgn="base">
                <a:spcBef>
                  <a:spcPct val="0"/>
                </a:spcBef>
                <a:spcAft>
                  <a:spcPct val="0"/>
                </a:spcAft>
                <a:defRPr/>
              </a:pPr>
              <a:t>2</a:t>
            </a:fld>
            <a:endParaRPr lang="en-US" altLang="en-US">
              <a:solidFill>
                <a:srgbClr val="000000"/>
              </a:solidFill>
              <a:latin typeface="Calibri" panose="020F0502020204030204" pitchFamily="34" charset="0"/>
            </a:endParaRPr>
          </a:p>
        </p:txBody>
      </p:sp>
      <p:sp>
        <p:nvSpPr>
          <p:cNvPr id="63491" name="Rectangle 2">
            <a:extLst>
              <a:ext uri="{FF2B5EF4-FFF2-40B4-BE49-F238E27FC236}">
                <a16:creationId xmlns:a16="http://schemas.microsoft.com/office/drawing/2014/main" id="{6CAEFC72-9B08-9304-22C5-D248D79BD8CA}"/>
              </a:ext>
            </a:extLst>
          </p:cNvPr>
          <p:cNvSpPr>
            <a:spLocks noGrp="1" noRot="1" noChangeAspect="1" noChangeArrowheads="1" noTextEdit="1"/>
          </p:cNvSpPr>
          <p:nvPr>
            <p:ph type="sldImg"/>
          </p:nvPr>
        </p:nvSpPr>
        <p:spPr bwMode="auto">
          <a:xfrm>
            <a:off x="2828925" y="150813"/>
            <a:ext cx="2555875" cy="1438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a:extLst>
              <a:ext uri="{FF2B5EF4-FFF2-40B4-BE49-F238E27FC236}">
                <a16:creationId xmlns:a16="http://schemas.microsoft.com/office/drawing/2014/main" id="{9FCBC3F7-D210-A3F8-4526-83D8AB92A70B}"/>
              </a:ext>
            </a:extLst>
          </p:cNvPr>
          <p:cNvSpPr>
            <a:spLocks noGrp="1" noChangeArrowheads="1"/>
          </p:cNvSpPr>
          <p:nvPr>
            <p:ph type="body" idx="1"/>
          </p:nvPr>
        </p:nvSpPr>
        <p:spPr bwMode="auto">
          <a:xfrm>
            <a:off x="695008" y="1892113"/>
            <a:ext cx="6023398" cy="70360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a:spcBef>
                <a:spcPct val="0"/>
              </a:spcBef>
            </a:pPr>
            <a:endParaRPr lang="en-US" altLang="en-US"/>
          </a:p>
        </p:txBody>
      </p:sp>
      <p:sp>
        <p:nvSpPr>
          <p:cNvPr id="87045" name="Date Placeholder 5">
            <a:extLst>
              <a:ext uri="{FF2B5EF4-FFF2-40B4-BE49-F238E27FC236}">
                <a16:creationId xmlns:a16="http://schemas.microsoft.com/office/drawing/2014/main" id="{E2098DBC-1B72-6394-677E-10867E94F6D0}"/>
              </a:ext>
            </a:extLst>
          </p:cNvPr>
          <p:cNvSpPr>
            <a:spLocks noGrp="1"/>
          </p:cNvSpPr>
          <p:nvPr>
            <p:ph type="dt" sz="quarter" idx="1"/>
          </p:nvPr>
        </p:nvSpPr>
        <p:spPr/>
        <p:txBody>
          <a:bodyPr/>
          <a:lstStyle>
            <a:lvl1pPr>
              <a:defRPr>
                <a:solidFill>
                  <a:schemeClr val="tx1"/>
                </a:solidFill>
                <a:latin typeface="Arial" panose="020B0604020202020204" pitchFamily="34" charset="0"/>
              </a:defRPr>
            </a:lvl1pPr>
            <a:lvl2pPr marL="751494" indent="-289036">
              <a:defRPr>
                <a:solidFill>
                  <a:schemeClr val="tx1"/>
                </a:solidFill>
                <a:latin typeface="Arial" panose="020B0604020202020204" pitchFamily="34" charset="0"/>
              </a:defRPr>
            </a:lvl2pPr>
            <a:lvl3pPr marL="1156145" indent="-231229">
              <a:defRPr>
                <a:solidFill>
                  <a:schemeClr val="tx1"/>
                </a:solidFill>
                <a:latin typeface="Arial" panose="020B0604020202020204" pitchFamily="34" charset="0"/>
              </a:defRPr>
            </a:lvl3pPr>
            <a:lvl4pPr marL="1618602" indent="-231229">
              <a:defRPr>
                <a:solidFill>
                  <a:schemeClr val="tx1"/>
                </a:solidFill>
                <a:latin typeface="Arial" panose="020B0604020202020204" pitchFamily="34" charset="0"/>
              </a:defRPr>
            </a:lvl4pPr>
            <a:lvl5pPr marL="2081060" indent="-231229">
              <a:defRPr>
                <a:solidFill>
                  <a:schemeClr val="tx1"/>
                </a:solidFill>
                <a:latin typeface="Arial" panose="020B0604020202020204" pitchFamily="34" charset="0"/>
              </a:defRPr>
            </a:lvl5pPr>
            <a:lvl6pPr marL="2543518" indent="-231229" eaLnBrk="0" fontAlgn="base" hangingPunct="0">
              <a:spcBef>
                <a:spcPct val="0"/>
              </a:spcBef>
              <a:spcAft>
                <a:spcPct val="0"/>
              </a:spcAft>
              <a:defRPr>
                <a:solidFill>
                  <a:schemeClr val="tx1"/>
                </a:solidFill>
                <a:latin typeface="Arial" panose="020B0604020202020204" pitchFamily="34" charset="0"/>
              </a:defRPr>
            </a:lvl6pPr>
            <a:lvl7pPr marL="3005976" indent="-231229" eaLnBrk="0" fontAlgn="base" hangingPunct="0">
              <a:spcBef>
                <a:spcPct val="0"/>
              </a:spcBef>
              <a:spcAft>
                <a:spcPct val="0"/>
              </a:spcAft>
              <a:defRPr>
                <a:solidFill>
                  <a:schemeClr val="tx1"/>
                </a:solidFill>
                <a:latin typeface="Arial" panose="020B0604020202020204" pitchFamily="34" charset="0"/>
              </a:defRPr>
            </a:lvl7pPr>
            <a:lvl8pPr marL="3468434" indent="-231229" eaLnBrk="0" fontAlgn="base" hangingPunct="0">
              <a:spcBef>
                <a:spcPct val="0"/>
              </a:spcBef>
              <a:spcAft>
                <a:spcPct val="0"/>
              </a:spcAft>
              <a:defRPr>
                <a:solidFill>
                  <a:schemeClr val="tx1"/>
                </a:solidFill>
                <a:latin typeface="Arial" panose="020B0604020202020204" pitchFamily="34" charset="0"/>
              </a:defRPr>
            </a:lvl8pPr>
            <a:lvl9pPr marL="3930891" indent="-231229" eaLnBrk="0" fontAlgn="base" hangingPunct="0">
              <a:spcBef>
                <a:spcPct val="0"/>
              </a:spcBef>
              <a:spcAft>
                <a:spcPct val="0"/>
              </a:spcAft>
              <a:defRPr>
                <a:solidFill>
                  <a:schemeClr val="tx1"/>
                </a:solidFill>
                <a:latin typeface="Arial" panose="020B0604020202020204" pitchFamily="34" charset="0"/>
              </a:defRPr>
            </a:lvl9pPr>
          </a:lstStyle>
          <a:p>
            <a:pPr defTabSz="924916" fontAlgn="base">
              <a:spcBef>
                <a:spcPct val="0"/>
              </a:spcBef>
              <a:spcAft>
                <a:spcPct val="0"/>
              </a:spcAft>
              <a:defRPr/>
            </a:pPr>
            <a:fld id="{3A5EE52E-28E5-458D-9D07-20835D844966}" type="datetime1">
              <a:rPr lang="en-US" altLang="en-US">
                <a:solidFill>
                  <a:srgbClr val="000000"/>
                </a:solidFill>
                <a:latin typeface="Calibri" panose="020F0502020204030204" pitchFamily="34" charset="0"/>
              </a:rPr>
              <a:pPr defTabSz="924916" fontAlgn="base">
                <a:spcBef>
                  <a:spcPct val="0"/>
                </a:spcBef>
                <a:spcAft>
                  <a:spcPct val="0"/>
                </a:spcAft>
                <a:defRPr/>
              </a:pPr>
              <a:t>5/2/2025</a:t>
            </a:fld>
            <a:endParaRPr lang="en-US" altLang="en-US">
              <a:solidFill>
                <a:srgbClr val="000000"/>
              </a:solidFill>
              <a:latin typeface="Calibri" panose="020F0502020204030204" pitchFamily="34" charset="0"/>
            </a:endParaRPr>
          </a:p>
        </p:txBody>
      </p:sp>
      <p:sp>
        <p:nvSpPr>
          <p:cNvPr id="87046" name="Header Placeholder 6">
            <a:extLst>
              <a:ext uri="{FF2B5EF4-FFF2-40B4-BE49-F238E27FC236}">
                <a16:creationId xmlns:a16="http://schemas.microsoft.com/office/drawing/2014/main" id="{AA61ECFA-98CD-9B42-C9C4-CF6BDCF3C4FD}"/>
              </a:ext>
            </a:extLst>
          </p:cNvPr>
          <p:cNvSpPr>
            <a:spLocks noGrp="1"/>
          </p:cNvSpPr>
          <p:nvPr>
            <p:ph type="hdr" sz="quarter"/>
          </p:nvPr>
        </p:nvSpPr>
        <p:spPr/>
        <p:txBody>
          <a:bodyPr/>
          <a:lstStyle>
            <a:lvl1pPr>
              <a:defRPr>
                <a:solidFill>
                  <a:schemeClr val="tx1"/>
                </a:solidFill>
                <a:latin typeface="Arial" panose="020B0604020202020204" pitchFamily="34" charset="0"/>
              </a:defRPr>
            </a:lvl1pPr>
            <a:lvl2pPr marL="751494" indent="-289036">
              <a:defRPr>
                <a:solidFill>
                  <a:schemeClr val="tx1"/>
                </a:solidFill>
                <a:latin typeface="Arial" panose="020B0604020202020204" pitchFamily="34" charset="0"/>
              </a:defRPr>
            </a:lvl2pPr>
            <a:lvl3pPr marL="1156145" indent="-231229">
              <a:defRPr>
                <a:solidFill>
                  <a:schemeClr val="tx1"/>
                </a:solidFill>
                <a:latin typeface="Arial" panose="020B0604020202020204" pitchFamily="34" charset="0"/>
              </a:defRPr>
            </a:lvl3pPr>
            <a:lvl4pPr marL="1618602" indent="-231229">
              <a:defRPr>
                <a:solidFill>
                  <a:schemeClr val="tx1"/>
                </a:solidFill>
                <a:latin typeface="Arial" panose="020B0604020202020204" pitchFamily="34" charset="0"/>
              </a:defRPr>
            </a:lvl4pPr>
            <a:lvl5pPr marL="2081060" indent="-231229">
              <a:defRPr>
                <a:solidFill>
                  <a:schemeClr val="tx1"/>
                </a:solidFill>
                <a:latin typeface="Arial" panose="020B0604020202020204" pitchFamily="34" charset="0"/>
              </a:defRPr>
            </a:lvl5pPr>
            <a:lvl6pPr marL="2543518" indent="-231229" eaLnBrk="0" fontAlgn="base" hangingPunct="0">
              <a:spcBef>
                <a:spcPct val="0"/>
              </a:spcBef>
              <a:spcAft>
                <a:spcPct val="0"/>
              </a:spcAft>
              <a:defRPr>
                <a:solidFill>
                  <a:schemeClr val="tx1"/>
                </a:solidFill>
                <a:latin typeface="Arial" panose="020B0604020202020204" pitchFamily="34" charset="0"/>
              </a:defRPr>
            </a:lvl6pPr>
            <a:lvl7pPr marL="3005976" indent="-231229" eaLnBrk="0" fontAlgn="base" hangingPunct="0">
              <a:spcBef>
                <a:spcPct val="0"/>
              </a:spcBef>
              <a:spcAft>
                <a:spcPct val="0"/>
              </a:spcAft>
              <a:defRPr>
                <a:solidFill>
                  <a:schemeClr val="tx1"/>
                </a:solidFill>
                <a:latin typeface="Arial" panose="020B0604020202020204" pitchFamily="34" charset="0"/>
              </a:defRPr>
            </a:lvl7pPr>
            <a:lvl8pPr marL="3468434" indent="-231229" eaLnBrk="0" fontAlgn="base" hangingPunct="0">
              <a:spcBef>
                <a:spcPct val="0"/>
              </a:spcBef>
              <a:spcAft>
                <a:spcPct val="0"/>
              </a:spcAft>
              <a:defRPr>
                <a:solidFill>
                  <a:schemeClr val="tx1"/>
                </a:solidFill>
                <a:latin typeface="Arial" panose="020B0604020202020204" pitchFamily="34" charset="0"/>
              </a:defRPr>
            </a:lvl8pPr>
            <a:lvl9pPr marL="3930891" indent="-231229" eaLnBrk="0" fontAlgn="base" hangingPunct="0">
              <a:spcBef>
                <a:spcPct val="0"/>
              </a:spcBef>
              <a:spcAft>
                <a:spcPct val="0"/>
              </a:spcAft>
              <a:defRPr>
                <a:solidFill>
                  <a:schemeClr val="tx1"/>
                </a:solidFill>
                <a:latin typeface="Arial" panose="020B0604020202020204" pitchFamily="34" charset="0"/>
              </a:defRPr>
            </a:lvl9pPr>
          </a:lstStyle>
          <a:p>
            <a:pPr defTabSz="924916" fontAlgn="base">
              <a:spcBef>
                <a:spcPct val="0"/>
              </a:spcBef>
              <a:spcAft>
                <a:spcPct val="0"/>
              </a:spcAft>
              <a:defRPr/>
            </a:pPr>
            <a:r>
              <a:rPr lang="en-US" altLang="en-US">
                <a:solidFill>
                  <a:srgbClr val="000000"/>
                </a:solidFill>
                <a:latin typeface="Calibri" panose="020F0502020204030204" pitchFamily="34" charset="0"/>
              </a:rPr>
              <a:t>FAST AZ</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BAA383-BF34-4396-A743-C4E48B968597}" type="slidenum">
              <a:rPr lang="en-US" smtClean="0"/>
              <a:t>20</a:t>
            </a:fld>
            <a:endParaRPr lang="en-US"/>
          </a:p>
        </p:txBody>
      </p:sp>
    </p:spTree>
    <p:extLst>
      <p:ext uri="{BB962C8B-B14F-4D97-AF65-F5344CB8AC3E}">
        <p14:creationId xmlns:p14="http://schemas.microsoft.com/office/powerpoint/2010/main" val="19555289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BAA383-BF34-4396-A743-C4E48B968597}" type="slidenum">
              <a:rPr lang="en-US" smtClean="0"/>
              <a:t>21</a:t>
            </a:fld>
            <a:endParaRPr lang="en-US"/>
          </a:p>
        </p:txBody>
      </p:sp>
    </p:spTree>
    <p:extLst>
      <p:ext uri="{BB962C8B-B14F-4D97-AF65-F5344CB8AC3E}">
        <p14:creationId xmlns:p14="http://schemas.microsoft.com/office/powerpoint/2010/main" val="2591487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of entry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BAA383-BF34-4396-A743-C4E48B96859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16981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BAA383-BF34-4396-A743-C4E48B968597}" type="slidenum">
              <a:rPr lang="en-US" smtClean="0"/>
              <a:t>23</a:t>
            </a:fld>
            <a:endParaRPr lang="en-US"/>
          </a:p>
        </p:txBody>
      </p:sp>
    </p:spTree>
    <p:extLst>
      <p:ext uri="{BB962C8B-B14F-4D97-AF65-F5344CB8AC3E}">
        <p14:creationId xmlns:p14="http://schemas.microsoft.com/office/powerpoint/2010/main" val="4272360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BAA383-BF34-4396-A743-C4E48B968597}" type="slidenum">
              <a:rPr lang="en-US" smtClean="0"/>
              <a:t>24</a:t>
            </a:fld>
            <a:endParaRPr lang="en-US"/>
          </a:p>
        </p:txBody>
      </p:sp>
    </p:spTree>
    <p:extLst>
      <p:ext uri="{BB962C8B-B14F-4D97-AF65-F5344CB8AC3E}">
        <p14:creationId xmlns:p14="http://schemas.microsoft.com/office/powerpoint/2010/main" val="42072995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044CB-33CE-F8C6-4276-FD6ABF8A7698}"/>
            </a:ext>
          </a:extLst>
        </p:cNvPr>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C1D58BCB-DD5D-E828-0A48-D37C080B297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7D5DDD2B-2DA6-D466-D63D-A1749D1BE5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8308" name="Slide Number Placeholder 3">
            <a:extLst>
              <a:ext uri="{FF2B5EF4-FFF2-40B4-BE49-F238E27FC236}">
                <a16:creationId xmlns:a16="http://schemas.microsoft.com/office/drawing/2014/main" id="{49C85602-9796-39D7-3075-F0ADA34568C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1494" indent="-289036">
              <a:spcBef>
                <a:spcPct val="30000"/>
              </a:spcBef>
              <a:defRPr sz="1200">
                <a:solidFill>
                  <a:schemeClr val="tx1"/>
                </a:solidFill>
                <a:latin typeface="Calibri" panose="020F0502020204030204" pitchFamily="34" charset="0"/>
              </a:defRPr>
            </a:lvl2pPr>
            <a:lvl3pPr marL="1156145" indent="-231229">
              <a:spcBef>
                <a:spcPct val="30000"/>
              </a:spcBef>
              <a:defRPr sz="1200">
                <a:solidFill>
                  <a:schemeClr val="tx1"/>
                </a:solidFill>
                <a:latin typeface="Calibri" panose="020F0502020204030204" pitchFamily="34" charset="0"/>
              </a:defRPr>
            </a:lvl3pPr>
            <a:lvl4pPr marL="1618602" indent="-231229">
              <a:spcBef>
                <a:spcPct val="30000"/>
              </a:spcBef>
              <a:defRPr sz="1200">
                <a:solidFill>
                  <a:schemeClr val="tx1"/>
                </a:solidFill>
                <a:latin typeface="Calibri" panose="020F0502020204030204" pitchFamily="34" charset="0"/>
              </a:defRPr>
            </a:lvl4pPr>
            <a:lvl5pPr marL="2081060" indent="-231229">
              <a:spcBef>
                <a:spcPct val="30000"/>
              </a:spcBef>
              <a:defRPr sz="1200">
                <a:solidFill>
                  <a:schemeClr val="tx1"/>
                </a:solidFill>
                <a:latin typeface="Calibri" panose="020F0502020204030204" pitchFamily="34" charset="0"/>
              </a:defRPr>
            </a:lvl5pPr>
            <a:lvl6pPr marL="2543518" indent="-231229" eaLnBrk="0" fontAlgn="base" hangingPunct="0">
              <a:spcBef>
                <a:spcPct val="30000"/>
              </a:spcBef>
              <a:spcAft>
                <a:spcPct val="0"/>
              </a:spcAft>
              <a:defRPr sz="1200">
                <a:solidFill>
                  <a:schemeClr val="tx1"/>
                </a:solidFill>
                <a:latin typeface="Calibri" panose="020F0502020204030204" pitchFamily="34" charset="0"/>
              </a:defRPr>
            </a:lvl6pPr>
            <a:lvl7pPr marL="3005976" indent="-231229" eaLnBrk="0" fontAlgn="base" hangingPunct="0">
              <a:spcBef>
                <a:spcPct val="30000"/>
              </a:spcBef>
              <a:spcAft>
                <a:spcPct val="0"/>
              </a:spcAft>
              <a:defRPr sz="1200">
                <a:solidFill>
                  <a:schemeClr val="tx1"/>
                </a:solidFill>
                <a:latin typeface="Calibri" panose="020F0502020204030204" pitchFamily="34" charset="0"/>
              </a:defRPr>
            </a:lvl7pPr>
            <a:lvl8pPr marL="3468434" indent="-231229" eaLnBrk="0" fontAlgn="base" hangingPunct="0">
              <a:spcBef>
                <a:spcPct val="30000"/>
              </a:spcBef>
              <a:spcAft>
                <a:spcPct val="0"/>
              </a:spcAft>
              <a:defRPr sz="1200">
                <a:solidFill>
                  <a:schemeClr val="tx1"/>
                </a:solidFill>
                <a:latin typeface="Calibri" panose="020F0502020204030204" pitchFamily="34" charset="0"/>
              </a:defRPr>
            </a:lvl8pPr>
            <a:lvl9pPr marL="3930891" indent="-231229" eaLnBrk="0" fontAlgn="base" hangingPunct="0">
              <a:spcBef>
                <a:spcPct val="30000"/>
              </a:spcBef>
              <a:spcAft>
                <a:spcPct val="0"/>
              </a:spcAft>
              <a:defRPr sz="1200">
                <a:solidFill>
                  <a:schemeClr val="tx1"/>
                </a:solidFill>
                <a:latin typeface="Calibri" panose="020F0502020204030204" pitchFamily="34" charset="0"/>
              </a:defRPr>
            </a:lvl9pPr>
          </a:lstStyle>
          <a:p>
            <a:pPr defTabSz="924916" fontAlgn="base">
              <a:spcBef>
                <a:spcPct val="0"/>
              </a:spcBef>
              <a:spcAft>
                <a:spcPct val="0"/>
              </a:spcAft>
              <a:defRPr/>
            </a:pPr>
            <a:fld id="{E0DE1A2A-C334-465D-8F17-5F3508591DE4}" type="slidenum">
              <a:rPr lang="en-US" altLang="en-US">
                <a:solidFill>
                  <a:prstClr val="black"/>
                </a:solidFill>
                <a:cs typeface="Arial" panose="020B0604020202020204" pitchFamily="34" charset="0"/>
              </a:rPr>
              <a:pPr defTabSz="924916" fontAlgn="base">
                <a:spcBef>
                  <a:spcPct val="0"/>
                </a:spcBef>
                <a:spcAft>
                  <a:spcPct val="0"/>
                </a:spcAft>
                <a:defRPr/>
              </a:pPr>
              <a:t>25</a:t>
            </a:fld>
            <a:endParaRPr lang="en-US" altLang="en-US">
              <a:solidFill>
                <a:prstClr val="black"/>
              </a:solidFill>
              <a:cs typeface="Arial" panose="020B0604020202020204" pitchFamily="34" charset="0"/>
            </a:endParaRPr>
          </a:p>
        </p:txBody>
      </p:sp>
    </p:spTree>
    <p:extLst>
      <p:ext uri="{BB962C8B-B14F-4D97-AF65-F5344CB8AC3E}">
        <p14:creationId xmlns:p14="http://schemas.microsoft.com/office/powerpoint/2010/main" val="3608054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23EA7B1C-92A8-DDDE-3CF3-38A31A8F63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5F66E8E5-3916-C8D9-0E96-3FD84E412E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4212" name="Slide Number Placeholder 3">
            <a:extLst>
              <a:ext uri="{FF2B5EF4-FFF2-40B4-BE49-F238E27FC236}">
                <a16:creationId xmlns:a16="http://schemas.microsoft.com/office/drawing/2014/main" id="{77ACD301-188C-C327-366B-0F86461831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1494" indent="-289036">
              <a:spcBef>
                <a:spcPct val="30000"/>
              </a:spcBef>
              <a:defRPr sz="1200">
                <a:solidFill>
                  <a:schemeClr val="tx1"/>
                </a:solidFill>
                <a:latin typeface="Calibri" panose="020F0502020204030204" pitchFamily="34" charset="0"/>
              </a:defRPr>
            </a:lvl2pPr>
            <a:lvl3pPr marL="1156145" indent="-231229">
              <a:spcBef>
                <a:spcPct val="30000"/>
              </a:spcBef>
              <a:defRPr sz="1200">
                <a:solidFill>
                  <a:schemeClr val="tx1"/>
                </a:solidFill>
                <a:latin typeface="Calibri" panose="020F0502020204030204" pitchFamily="34" charset="0"/>
              </a:defRPr>
            </a:lvl3pPr>
            <a:lvl4pPr marL="1618602" indent="-231229">
              <a:spcBef>
                <a:spcPct val="30000"/>
              </a:spcBef>
              <a:defRPr sz="1200">
                <a:solidFill>
                  <a:schemeClr val="tx1"/>
                </a:solidFill>
                <a:latin typeface="Calibri" panose="020F0502020204030204" pitchFamily="34" charset="0"/>
              </a:defRPr>
            </a:lvl4pPr>
            <a:lvl5pPr marL="2081060" indent="-231229">
              <a:spcBef>
                <a:spcPct val="30000"/>
              </a:spcBef>
              <a:defRPr sz="1200">
                <a:solidFill>
                  <a:schemeClr val="tx1"/>
                </a:solidFill>
                <a:latin typeface="Calibri" panose="020F0502020204030204" pitchFamily="34" charset="0"/>
              </a:defRPr>
            </a:lvl5pPr>
            <a:lvl6pPr marL="2543518" indent="-231229" eaLnBrk="0" fontAlgn="base" hangingPunct="0">
              <a:spcBef>
                <a:spcPct val="30000"/>
              </a:spcBef>
              <a:spcAft>
                <a:spcPct val="0"/>
              </a:spcAft>
              <a:defRPr sz="1200">
                <a:solidFill>
                  <a:schemeClr val="tx1"/>
                </a:solidFill>
                <a:latin typeface="Calibri" panose="020F0502020204030204" pitchFamily="34" charset="0"/>
              </a:defRPr>
            </a:lvl6pPr>
            <a:lvl7pPr marL="3005976" indent="-231229" eaLnBrk="0" fontAlgn="base" hangingPunct="0">
              <a:spcBef>
                <a:spcPct val="30000"/>
              </a:spcBef>
              <a:spcAft>
                <a:spcPct val="0"/>
              </a:spcAft>
              <a:defRPr sz="1200">
                <a:solidFill>
                  <a:schemeClr val="tx1"/>
                </a:solidFill>
                <a:latin typeface="Calibri" panose="020F0502020204030204" pitchFamily="34" charset="0"/>
              </a:defRPr>
            </a:lvl7pPr>
            <a:lvl8pPr marL="3468434" indent="-231229" eaLnBrk="0" fontAlgn="base" hangingPunct="0">
              <a:spcBef>
                <a:spcPct val="30000"/>
              </a:spcBef>
              <a:spcAft>
                <a:spcPct val="0"/>
              </a:spcAft>
              <a:defRPr sz="1200">
                <a:solidFill>
                  <a:schemeClr val="tx1"/>
                </a:solidFill>
                <a:latin typeface="Calibri" panose="020F0502020204030204" pitchFamily="34" charset="0"/>
              </a:defRPr>
            </a:lvl8pPr>
            <a:lvl9pPr marL="3930891" indent="-231229" eaLnBrk="0" fontAlgn="base" hangingPunct="0">
              <a:spcBef>
                <a:spcPct val="30000"/>
              </a:spcBef>
              <a:spcAft>
                <a:spcPct val="0"/>
              </a:spcAft>
              <a:defRPr sz="1200">
                <a:solidFill>
                  <a:schemeClr val="tx1"/>
                </a:solidFill>
                <a:latin typeface="Calibri" panose="020F0502020204030204" pitchFamily="34" charset="0"/>
              </a:defRPr>
            </a:lvl9pPr>
          </a:lstStyle>
          <a:p>
            <a:pPr defTabSz="924916" fontAlgn="base">
              <a:spcBef>
                <a:spcPct val="0"/>
              </a:spcBef>
              <a:spcAft>
                <a:spcPct val="0"/>
              </a:spcAft>
              <a:defRPr/>
            </a:pPr>
            <a:fld id="{BD8547EA-F95D-4F5B-8300-B3305F26618F}" type="slidenum">
              <a:rPr lang="en-US" altLang="en-US">
                <a:solidFill>
                  <a:prstClr val="black"/>
                </a:solidFill>
                <a:cs typeface="Arial" panose="020B0604020202020204" pitchFamily="34" charset="0"/>
              </a:rPr>
              <a:pPr defTabSz="924916" fontAlgn="base">
                <a:spcBef>
                  <a:spcPct val="0"/>
                </a:spcBef>
                <a:spcAft>
                  <a:spcPct val="0"/>
                </a:spcAft>
                <a:defRPr/>
              </a:pPr>
              <a:t>26</a:t>
            </a:fld>
            <a:endParaRPr lang="en-US" altLang="en-US">
              <a:solidFill>
                <a:prstClr val="black"/>
              </a:solidFill>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096E0821-CBEF-1E19-4A3B-4E9D20CEB2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a:extLst>
              <a:ext uri="{FF2B5EF4-FFF2-40B4-BE49-F238E27FC236}">
                <a16:creationId xmlns:a16="http://schemas.microsoft.com/office/drawing/2014/main" id="{2CBDC2D5-F838-E70E-448F-4A540EC3FF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0356" name="Slide Number Placeholder 3">
            <a:extLst>
              <a:ext uri="{FF2B5EF4-FFF2-40B4-BE49-F238E27FC236}">
                <a16:creationId xmlns:a16="http://schemas.microsoft.com/office/drawing/2014/main" id="{504D701F-7572-CDEB-1F9F-587F6F5CED9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1494" indent="-289036">
              <a:spcBef>
                <a:spcPct val="30000"/>
              </a:spcBef>
              <a:defRPr sz="1200">
                <a:solidFill>
                  <a:schemeClr val="tx1"/>
                </a:solidFill>
                <a:latin typeface="Calibri" panose="020F0502020204030204" pitchFamily="34" charset="0"/>
              </a:defRPr>
            </a:lvl2pPr>
            <a:lvl3pPr marL="1156145" indent="-231229">
              <a:spcBef>
                <a:spcPct val="30000"/>
              </a:spcBef>
              <a:defRPr sz="1200">
                <a:solidFill>
                  <a:schemeClr val="tx1"/>
                </a:solidFill>
                <a:latin typeface="Calibri" panose="020F0502020204030204" pitchFamily="34" charset="0"/>
              </a:defRPr>
            </a:lvl3pPr>
            <a:lvl4pPr marL="1618602" indent="-231229">
              <a:spcBef>
                <a:spcPct val="30000"/>
              </a:spcBef>
              <a:defRPr sz="1200">
                <a:solidFill>
                  <a:schemeClr val="tx1"/>
                </a:solidFill>
                <a:latin typeface="Calibri" panose="020F0502020204030204" pitchFamily="34" charset="0"/>
              </a:defRPr>
            </a:lvl4pPr>
            <a:lvl5pPr marL="2081060" indent="-231229">
              <a:spcBef>
                <a:spcPct val="30000"/>
              </a:spcBef>
              <a:defRPr sz="1200">
                <a:solidFill>
                  <a:schemeClr val="tx1"/>
                </a:solidFill>
                <a:latin typeface="Calibri" panose="020F0502020204030204" pitchFamily="34" charset="0"/>
              </a:defRPr>
            </a:lvl5pPr>
            <a:lvl6pPr marL="2543518" indent="-231229" eaLnBrk="0" fontAlgn="base" hangingPunct="0">
              <a:spcBef>
                <a:spcPct val="30000"/>
              </a:spcBef>
              <a:spcAft>
                <a:spcPct val="0"/>
              </a:spcAft>
              <a:defRPr sz="1200">
                <a:solidFill>
                  <a:schemeClr val="tx1"/>
                </a:solidFill>
                <a:latin typeface="Calibri" panose="020F0502020204030204" pitchFamily="34" charset="0"/>
              </a:defRPr>
            </a:lvl6pPr>
            <a:lvl7pPr marL="3005976" indent="-231229" eaLnBrk="0" fontAlgn="base" hangingPunct="0">
              <a:spcBef>
                <a:spcPct val="30000"/>
              </a:spcBef>
              <a:spcAft>
                <a:spcPct val="0"/>
              </a:spcAft>
              <a:defRPr sz="1200">
                <a:solidFill>
                  <a:schemeClr val="tx1"/>
                </a:solidFill>
                <a:latin typeface="Calibri" panose="020F0502020204030204" pitchFamily="34" charset="0"/>
              </a:defRPr>
            </a:lvl7pPr>
            <a:lvl8pPr marL="3468434" indent="-231229" eaLnBrk="0" fontAlgn="base" hangingPunct="0">
              <a:spcBef>
                <a:spcPct val="30000"/>
              </a:spcBef>
              <a:spcAft>
                <a:spcPct val="0"/>
              </a:spcAft>
              <a:defRPr sz="1200">
                <a:solidFill>
                  <a:schemeClr val="tx1"/>
                </a:solidFill>
                <a:latin typeface="Calibri" panose="020F0502020204030204" pitchFamily="34" charset="0"/>
              </a:defRPr>
            </a:lvl8pPr>
            <a:lvl9pPr marL="3930891" indent="-231229"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24916" rtl="0" eaLnBrk="1" fontAlgn="base" latinLnBrk="0" hangingPunct="1">
              <a:lnSpc>
                <a:spcPct val="100000"/>
              </a:lnSpc>
              <a:spcBef>
                <a:spcPct val="0"/>
              </a:spcBef>
              <a:spcAft>
                <a:spcPct val="0"/>
              </a:spcAft>
              <a:buClrTx/>
              <a:buSzTx/>
              <a:buFontTx/>
              <a:buNone/>
              <a:tabLst/>
              <a:defRPr/>
            </a:pPr>
            <a:fld id="{0BE08943-351C-4B8F-9D2D-584B191A12E1}"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24916"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32684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A9D91-C4FD-AD80-1FB2-90EAA54E6E77}"/>
            </a:ext>
          </a:extLst>
        </p:cNvPr>
        <p:cNvGrpSpPr/>
        <p:nvPr/>
      </p:nvGrpSpPr>
      <p:grpSpPr>
        <a:xfrm>
          <a:off x="0" y="0"/>
          <a:ext cx="0" cy="0"/>
          <a:chOff x="0" y="0"/>
          <a:chExt cx="0" cy="0"/>
        </a:xfrm>
      </p:grpSpPr>
      <p:sp>
        <p:nvSpPr>
          <p:cNvPr id="157698" name="Slide Image Placeholder 1">
            <a:extLst>
              <a:ext uri="{FF2B5EF4-FFF2-40B4-BE49-F238E27FC236}">
                <a16:creationId xmlns:a16="http://schemas.microsoft.com/office/drawing/2014/main" id="{BC89B96E-EAEF-76F2-66BD-0E58DF869148}"/>
              </a:ext>
            </a:extLst>
          </p:cNvPr>
          <p:cNvSpPr>
            <a:spLocks noGrp="1" noRot="1" noChangeAspect="1" noChangeArrowheads="1" noTextEdit="1"/>
          </p:cNvSpPr>
          <p:nvPr>
            <p:ph type="sldImg"/>
          </p:nvPr>
        </p:nvSpPr>
        <p:spPr>
          <a:xfrm>
            <a:off x="4198938" y="0"/>
            <a:ext cx="2259012" cy="1270000"/>
          </a:xfrm>
          <a:ln/>
        </p:spPr>
      </p:sp>
      <p:sp>
        <p:nvSpPr>
          <p:cNvPr id="219139" name="Notes Placeholder 2">
            <a:extLst>
              <a:ext uri="{FF2B5EF4-FFF2-40B4-BE49-F238E27FC236}">
                <a16:creationId xmlns:a16="http://schemas.microsoft.com/office/drawing/2014/main" id="{853125FF-4D06-8667-A3B1-F436DD085672}"/>
              </a:ext>
            </a:extLst>
          </p:cNvPr>
          <p:cNvSpPr>
            <a:spLocks noGrp="1"/>
          </p:cNvSpPr>
          <p:nvPr>
            <p:ph type="body" idx="1"/>
          </p:nvPr>
        </p:nvSpPr>
        <p:spPr>
          <a:xfrm>
            <a:off x="386115" y="1385411"/>
            <a:ext cx="6718406" cy="7850664"/>
          </a:xfrm>
        </p:spPr>
        <p:txBody>
          <a:bodyPr>
            <a:normAutofit/>
          </a:bodyPr>
          <a:lstStyle/>
          <a:p>
            <a:pPr eaLnBrk="1" hangingPunct="1">
              <a:defRPr/>
            </a:pPr>
            <a:endParaRPr lang="en-US" sz="1400" dirty="0">
              <a:solidFill>
                <a:srgbClr val="000000"/>
              </a:solidFill>
            </a:endParaRPr>
          </a:p>
          <a:p>
            <a:pPr eaLnBrk="1" hangingPunct="1">
              <a:spcBef>
                <a:spcPct val="0"/>
              </a:spcBef>
              <a:defRPr/>
            </a:pPr>
            <a:endParaRPr lang="en-US" sz="1400" dirty="0">
              <a:solidFill>
                <a:srgbClr val="000000"/>
              </a:solidFill>
            </a:endParaRPr>
          </a:p>
        </p:txBody>
      </p:sp>
      <p:sp>
        <p:nvSpPr>
          <p:cNvPr id="4" name="Header Placeholder 3">
            <a:extLst>
              <a:ext uri="{FF2B5EF4-FFF2-40B4-BE49-F238E27FC236}">
                <a16:creationId xmlns:a16="http://schemas.microsoft.com/office/drawing/2014/main" id="{7BC34C33-928E-25F0-0F6D-EC8843C5D73E}"/>
              </a:ext>
            </a:extLst>
          </p:cNvPr>
          <p:cNvSpPr>
            <a:spLocks noGrp="1"/>
          </p:cNvSpPr>
          <p:nvPr>
            <p:ph type="hdr" sz="quarter"/>
          </p:nvPr>
        </p:nvSpPr>
        <p:spPr/>
        <p:txBody>
          <a:bodyPr/>
          <a:lstStyle/>
          <a:p>
            <a:pPr marL="0" marR="0" lvl="0" indent="0" algn="l" defTabSz="924916"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mn-cs"/>
              </a:rPr>
              <a:t>Registries </a:t>
            </a:r>
          </a:p>
        </p:txBody>
      </p:sp>
      <p:sp>
        <p:nvSpPr>
          <p:cNvPr id="5" name="Date Placeholder 4">
            <a:extLst>
              <a:ext uri="{FF2B5EF4-FFF2-40B4-BE49-F238E27FC236}">
                <a16:creationId xmlns:a16="http://schemas.microsoft.com/office/drawing/2014/main" id="{DAC90B5F-494F-BBC9-5625-BEBEE4BF4EA5}"/>
              </a:ext>
            </a:extLst>
          </p:cNvPr>
          <p:cNvSpPr>
            <a:spLocks noGrp="1"/>
          </p:cNvSpPr>
          <p:nvPr>
            <p:ph type="dt" sz="quarter" idx="1"/>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00A74E54-DFCC-4EB3-8E56-7682A3E9FB8D}" type="datetime1">
              <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5/2/2025</a:t>
            </a:fld>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7702" name="Slide Number Placeholder 5">
            <a:extLst>
              <a:ext uri="{FF2B5EF4-FFF2-40B4-BE49-F238E27FC236}">
                <a16:creationId xmlns:a16="http://schemas.microsoft.com/office/drawing/2014/main" id="{547B3982-8FEB-218D-EDE2-0E6681D085F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51494" indent="-289036">
              <a:spcBef>
                <a:spcPct val="30000"/>
              </a:spcBef>
              <a:defRPr sz="1200">
                <a:solidFill>
                  <a:schemeClr val="tx1"/>
                </a:solidFill>
                <a:latin typeface="Arial" panose="020B0604020202020204" pitchFamily="34" charset="0"/>
              </a:defRPr>
            </a:lvl2pPr>
            <a:lvl3pPr marL="1156145" indent="-231229">
              <a:spcBef>
                <a:spcPct val="30000"/>
              </a:spcBef>
              <a:defRPr sz="1200">
                <a:solidFill>
                  <a:schemeClr val="tx1"/>
                </a:solidFill>
                <a:latin typeface="Arial" panose="020B0604020202020204" pitchFamily="34" charset="0"/>
              </a:defRPr>
            </a:lvl3pPr>
            <a:lvl4pPr marL="1618602" indent="-231229">
              <a:spcBef>
                <a:spcPct val="30000"/>
              </a:spcBef>
              <a:defRPr sz="1200">
                <a:solidFill>
                  <a:schemeClr val="tx1"/>
                </a:solidFill>
                <a:latin typeface="Arial" panose="020B0604020202020204" pitchFamily="34" charset="0"/>
              </a:defRPr>
            </a:lvl4pPr>
            <a:lvl5pPr marL="2081060" indent="-231229">
              <a:spcBef>
                <a:spcPct val="30000"/>
              </a:spcBef>
              <a:defRPr sz="1200">
                <a:solidFill>
                  <a:schemeClr val="tx1"/>
                </a:solidFill>
                <a:latin typeface="Arial" panose="020B0604020202020204" pitchFamily="34" charset="0"/>
              </a:defRPr>
            </a:lvl5pPr>
            <a:lvl6pPr marL="2543518" indent="-231229" eaLnBrk="0" fontAlgn="base" hangingPunct="0">
              <a:spcBef>
                <a:spcPct val="30000"/>
              </a:spcBef>
              <a:spcAft>
                <a:spcPct val="0"/>
              </a:spcAft>
              <a:defRPr sz="1200">
                <a:solidFill>
                  <a:schemeClr val="tx1"/>
                </a:solidFill>
                <a:latin typeface="Arial" panose="020B0604020202020204" pitchFamily="34" charset="0"/>
              </a:defRPr>
            </a:lvl6pPr>
            <a:lvl7pPr marL="3005976" indent="-231229" eaLnBrk="0" fontAlgn="base" hangingPunct="0">
              <a:spcBef>
                <a:spcPct val="30000"/>
              </a:spcBef>
              <a:spcAft>
                <a:spcPct val="0"/>
              </a:spcAft>
              <a:defRPr sz="1200">
                <a:solidFill>
                  <a:schemeClr val="tx1"/>
                </a:solidFill>
                <a:latin typeface="Arial" panose="020B0604020202020204" pitchFamily="34" charset="0"/>
              </a:defRPr>
            </a:lvl7pPr>
            <a:lvl8pPr marL="3468434" indent="-231229" eaLnBrk="0" fontAlgn="base" hangingPunct="0">
              <a:spcBef>
                <a:spcPct val="30000"/>
              </a:spcBef>
              <a:spcAft>
                <a:spcPct val="0"/>
              </a:spcAft>
              <a:defRPr sz="1200">
                <a:solidFill>
                  <a:schemeClr val="tx1"/>
                </a:solidFill>
                <a:latin typeface="Arial" panose="020B0604020202020204" pitchFamily="34" charset="0"/>
              </a:defRPr>
            </a:lvl8pPr>
            <a:lvl9pPr marL="3930891" indent="-231229"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24916" rtl="0" eaLnBrk="1" fontAlgn="base" latinLnBrk="0" hangingPunct="1">
              <a:lnSpc>
                <a:spcPct val="100000"/>
              </a:lnSpc>
              <a:spcBef>
                <a:spcPct val="0"/>
              </a:spcBef>
              <a:spcAft>
                <a:spcPct val="0"/>
              </a:spcAft>
              <a:buClrTx/>
              <a:buSzTx/>
              <a:buFontTx/>
              <a:buNone/>
              <a:tabLst/>
              <a:defRPr/>
            </a:pPr>
            <a:fld id="{17F7F87E-2C91-457C-885F-332BBC3D90F8}" type="slidenum">
              <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24916" rtl="0" eaLnBrk="1" fontAlgn="base" latinLnBrk="0" hangingPunct="1">
                <a:lnSpc>
                  <a:spcPct val="100000"/>
                </a:lnSpc>
                <a:spcBef>
                  <a:spcPct val="0"/>
                </a:spcBef>
                <a:spcAft>
                  <a:spcPct val="0"/>
                </a:spcAft>
                <a:buClrTx/>
                <a:buSzTx/>
                <a:buFontTx/>
                <a:buNone/>
                <a:tabLst/>
                <a:defRPr/>
              </a:pPr>
              <a:t>28</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69657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7D60D-C911-5DA7-12CF-6DC7AF26C287}"/>
            </a:ext>
          </a:extLst>
        </p:cNvPr>
        <p:cNvGrpSpPr/>
        <p:nvPr/>
      </p:nvGrpSpPr>
      <p:grpSpPr>
        <a:xfrm>
          <a:off x="0" y="0"/>
          <a:ext cx="0" cy="0"/>
          <a:chOff x="0" y="0"/>
          <a:chExt cx="0" cy="0"/>
        </a:xfrm>
      </p:grpSpPr>
      <p:sp>
        <p:nvSpPr>
          <p:cNvPr id="157698" name="Slide Image Placeholder 1">
            <a:extLst>
              <a:ext uri="{FF2B5EF4-FFF2-40B4-BE49-F238E27FC236}">
                <a16:creationId xmlns:a16="http://schemas.microsoft.com/office/drawing/2014/main" id="{84EBA483-3219-46C7-F0CD-3CACA6F1A225}"/>
              </a:ext>
            </a:extLst>
          </p:cNvPr>
          <p:cNvSpPr>
            <a:spLocks noGrp="1" noRot="1" noChangeAspect="1" noChangeArrowheads="1" noTextEdit="1"/>
          </p:cNvSpPr>
          <p:nvPr>
            <p:ph type="sldImg"/>
          </p:nvPr>
        </p:nvSpPr>
        <p:spPr>
          <a:xfrm>
            <a:off x="4198938" y="0"/>
            <a:ext cx="2259012" cy="1270000"/>
          </a:xfrm>
          <a:ln/>
        </p:spPr>
      </p:sp>
      <p:sp>
        <p:nvSpPr>
          <p:cNvPr id="219139" name="Notes Placeholder 2">
            <a:extLst>
              <a:ext uri="{FF2B5EF4-FFF2-40B4-BE49-F238E27FC236}">
                <a16:creationId xmlns:a16="http://schemas.microsoft.com/office/drawing/2014/main" id="{EFF5895A-6CF0-CFD7-8B10-4ABCCAD3B39D}"/>
              </a:ext>
            </a:extLst>
          </p:cNvPr>
          <p:cNvSpPr>
            <a:spLocks noGrp="1"/>
          </p:cNvSpPr>
          <p:nvPr>
            <p:ph type="body" idx="1"/>
          </p:nvPr>
        </p:nvSpPr>
        <p:spPr>
          <a:xfrm>
            <a:off x="386115" y="1385411"/>
            <a:ext cx="6718406" cy="7850664"/>
          </a:xfrm>
        </p:spPr>
        <p:txBody>
          <a:bodyPr>
            <a:normAutofit/>
          </a:bodyPr>
          <a:lstStyle/>
          <a:p>
            <a:pPr eaLnBrk="1" hangingPunct="1">
              <a:spcBef>
                <a:spcPct val="0"/>
              </a:spcBef>
              <a:defRPr/>
            </a:pPr>
            <a:r>
              <a:rPr lang="en-US" sz="1800" dirty="0">
                <a:solidFill>
                  <a:srgbClr val="000000"/>
                </a:solidFill>
              </a:rPr>
              <a:t>Q notes only Since 2008, AE and I, in our free time &amp; I here some of you snickering &amp; laughing), have been exploring this complex issue, peeling away at the onion layers, through informal interviews, readings, discussions, debates, and integrating of  new learning  resulting from opportunities to build upon this information through workshops over the years!</a:t>
            </a:r>
          </a:p>
          <a:p>
            <a:pPr eaLnBrk="1" hangingPunct="1">
              <a:spcBef>
                <a:spcPct val="0"/>
              </a:spcBef>
              <a:defRPr/>
            </a:pPr>
            <a:endParaRPr lang="en-US" sz="1800" dirty="0">
              <a:solidFill>
                <a:srgbClr val="000000"/>
              </a:solidFill>
            </a:endParaRPr>
          </a:p>
          <a:p>
            <a:pPr eaLnBrk="1" hangingPunct="1">
              <a:spcBef>
                <a:spcPct val="0"/>
              </a:spcBef>
              <a:defRPr/>
            </a:pPr>
            <a:r>
              <a:rPr lang="en-US" sz="1800" dirty="0">
                <a:solidFill>
                  <a:srgbClr val="000000"/>
                </a:solidFill>
              </a:rPr>
              <a:t> </a:t>
            </a:r>
            <a:r>
              <a:rPr lang="en-US" sz="1800" b="1" dirty="0">
                <a:solidFill>
                  <a:srgbClr val="000000"/>
                </a:solidFill>
              </a:rPr>
              <a:t>there is a:</a:t>
            </a:r>
          </a:p>
          <a:p>
            <a:pPr lvl="2" eaLnBrk="1" hangingPunct="1">
              <a:buFontTx/>
              <a:buChar char="•"/>
              <a:defRPr/>
            </a:pPr>
            <a:r>
              <a:rPr lang="en-US" sz="1800" b="1" dirty="0">
                <a:solidFill>
                  <a:srgbClr val="000000"/>
                </a:solidFill>
              </a:rPr>
              <a:t>Oversimplification of the issues </a:t>
            </a:r>
          </a:p>
          <a:p>
            <a:pPr lvl="2" eaLnBrk="1" hangingPunct="1">
              <a:buFontTx/>
              <a:buChar char="•"/>
              <a:defRPr/>
            </a:pPr>
            <a:r>
              <a:rPr lang="en-US" sz="1800" b="1" dirty="0">
                <a:solidFill>
                  <a:srgbClr val="000000"/>
                </a:solidFill>
              </a:rPr>
              <a:t>Shallow guidance</a:t>
            </a:r>
          </a:p>
          <a:p>
            <a:pPr lvl="2" eaLnBrk="1" hangingPunct="1">
              <a:buFontTx/>
              <a:buChar char="•"/>
              <a:defRPr/>
            </a:pPr>
            <a:r>
              <a:rPr lang="en-US" sz="1800" b="1" dirty="0">
                <a:solidFill>
                  <a:srgbClr val="000000"/>
                </a:solidFill>
              </a:rPr>
              <a:t>Over promise of response &amp;</a:t>
            </a:r>
          </a:p>
          <a:p>
            <a:pPr lvl="2" eaLnBrk="1" hangingPunct="1">
              <a:buFontTx/>
              <a:buChar char="•"/>
              <a:defRPr/>
            </a:pPr>
            <a:r>
              <a:rPr lang="en-US" sz="1800" b="1" dirty="0">
                <a:solidFill>
                  <a:srgbClr val="000000"/>
                </a:solidFill>
              </a:rPr>
              <a:t>Underestimation of resources</a:t>
            </a:r>
          </a:p>
          <a:p>
            <a:pPr lvl="2" eaLnBrk="1" hangingPunct="1">
              <a:buFontTx/>
              <a:buChar char="•"/>
              <a:defRPr/>
            </a:pPr>
            <a:r>
              <a:rPr lang="en-US" sz="1800" b="1" dirty="0">
                <a:solidFill>
                  <a:srgbClr val="000000"/>
                </a:solidFill>
              </a:rPr>
              <a:t>Lack of outcome evidence</a:t>
            </a:r>
          </a:p>
          <a:p>
            <a:pPr eaLnBrk="1" hangingPunct="1">
              <a:defRPr/>
            </a:pPr>
            <a:br>
              <a:rPr lang="en-US" sz="1800" strike="sngStrike" dirty="0">
                <a:solidFill>
                  <a:srgbClr val="000000"/>
                </a:solidFill>
              </a:rPr>
            </a:br>
            <a:r>
              <a:rPr lang="en-US" sz="1800" dirty="0">
                <a:solidFill>
                  <a:srgbClr val="000000"/>
                </a:solidFill>
              </a:rPr>
              <a:t>this l is a preview, from a working draft of a paper which we plan to publish. </a:t>
            </a:r>
          </a:p>
          <a:p>
            <a:pPr eaLnBrk="1" hangingPunct="1">
              <a:defRPr/>
            </a:pPr>
            <a:r>
              <a:rPr lang="en-US" sz="1800" dirty="0">
                <a:solidFill>
                  <a:srgbClr val="000000"/>
                </a:solidFill>
              </a:rPr>
              <a:t>I’d like your:</a:t>
            </a:r>
          </a:p>
          <a:p>
            <a:pPr eaLnBrk="1" hangingPunct="1">
              <a:defRPr/>
            </a:pPr>
            <a:r>
              <a:rPr lang="en-US" sz="1800" dirty="0">
                <a:solidFill>
                  <a:srgbClr val="000000"/>
                </a:solidFill>
              </a:rPr>
              <a:t>Your thoughtful reactions</a:t>
            </a:r>
          </a:p>
          <a:p>
            <a:pPr eaLnBrk="1" hangingPunct="1">
              <a:defRPr/>
            </a:pPr>
            <a:r>
              <a:rPr lang="en-US" sz="1800" dirty="0">
                <a:solidFill>
                  <a:srgbClr val="000000"/>
                </a:solidFill>
              </a:rPr>
              <a:t>Volunteer reviewers of our draft paper Ideas (especially from </a:t>
            </a:r>
            <a:r>
              <a:rPr lang="en-US" sz="1800" dirty="0" err="1">
                <a:solidFill>
                  <a:srgbClr val="000000"/>
                </a:solidFill>
              </a:rPr>
              <a:t>em’s</a:t>
            </a:r>
            <a:r>
              <a:rPr lang="en-US" sz="1800" dirty="0">
                <a:solidFill>
                  <a:srgbClr val="000000"/>
                </a:solidFill>
              </a:rPr>
              <a:t> and planners re: electronic journal (where we could get this out quickly, compared to the geologic time it takes to  get items published in hard copy only journals. </a:t>
            </a:r>
          </a:p>
          <a:p>
            <a:pPr eaLnBrk="1" hangingPunct="1">
              <a:defRPr/>
            </a:pPr>
            <a:r>
              <a:rPr lang="en-US" sz="1800" dirty="0">
                <a:solidFill>
                  <a:srgbClr val="000000"/>
                </a:solidFill>
              </a:rPr>
              <a:t>// add journals </a:t>
            </a:r>
          </a:p>
          <a:p>
            <a:pPr eaLnBrk="1" hangingPunct="1">
              <a:defRPr/>
            </a:pPr>
            <a:endParaRPr lang="en-US" sz="1800" dirty="0">
              <a:solidFill>
                <a:srgbClr val="000000"/>
              </a:solidFill>
            </a:endParaRPr>
          </a:p>
          <a:p>
            <a:pPr eaLnBrk="1" hangingPunct="1">
              <a:defRPr/>
            </a:pPr>
            <a:r>
              <a:rPr lang="en-US" sz="1600" i="1" dirty="0">
                <a:hlinkClick r:id="rId3"/>
              </a:rPr>
              <a:t>Journal of Homeland Security and Emergency Management</a:t>
            </a:r>
            <a:r>
              <a:rPr lang="en-US" sz="1600" dirty="0"/>
              <a:t> (JHSEM)</a:t>
            </a:r>
          </a:p>
          <a:p>
            <a:pPr eaLnBrk="1" hangingPunct="1">
              <a:defRPr/>
            </a:pPr>
            <a:r>
              <a:rPr lang="en-US" sz="1600" dirty="0" err="1"/>
              <a:t>DomPep</a:t>
            </a:r>
            <a:r>
              <a:rPr lang="en-US" sz="1600" dirty="0"/>
              <a:t> Journal </a:t>
            </a:r>
          </a:p>
          <a:p>
            <a:pPr eaLnBrk="1" hangingPunct="1">
              <a:defRPr/>
            </a:pPr>
            <a:r>
              <a:rPr lang="en-US" sz="1600" dirty="0"/>
              <a:t>Journal of Emergency </a:t>
            </a:r>
            <a:r>
              <a:rPr lang="en-US" sz="1600" dirty="0" err="1"/>
              <a:t>Managemen</a:t>
            </a:r>
            <a:r>
              <a:rPr lang="en-US" sz="1600" dirty="0"/>
              <a:t> </a:t>
            </a:r>
          </a:p>
          <a:p>
            <a:pPr eaLnBrk="1" hangingPunct="1">
              <a:defRPr/>
            </a:pPr>
            <a:endParaRPr lang="en-US" sz="1400" dirty="0">
              <a:solidFill>
                <a:srgbClr val="000000"/>
              </a:solidFill>
            </a:endParaRPr>
          </a:p>
          <a:p>
            <a:pPr eaLnBrk="1" hangingPunct="1">
              <a:spcBef>
                <a:spcPct val="0"/>
              </a:spcBef>
              <a:defRPr/>
            </a:pPr>
            <a:endParaRPr lang="en-US" sz="1400" dirty="0">
              <a:solidFill>
                <a:srgbClr val="000000"/>
              </a:solidFill>
            </a:endParaRPr>
          </a:p>
        </p:txBody>
      </p:sp>
      <p:sp>
        <p:nvSpPr>
          <p:cNvPr id="4" name="Header Placeholder 3">
            <a:extLst>
              <a:ext uri="{FF2B5EF4-FFF2-40B4-BE49-F238E27FC236}">
                <a16:creationId xmlns:a16="http://schemas.microsoft.com/office/drawing/2014/main" id="{FEFEB22A-F387-B515-645C-06313488C1DC}"/>
              </a:ext>
            </a:extLst>
          </p:cNvPr>
          <p:cNvSpPr>
            <a:spLocks noGrp="1"/>
          </p:cNvSpPr>
          <p:nvPr>
            <p:ph type="hdr" sz="quarter"/>
          </p:nvPr>
        </p:nvSpPr>
        <p:spPr/>
        <p:txBody>
          <a:bodyPr/>
          <a:lstStyle/>
          <a:p>
            <a:pPr marL="0" marR="0" lvl="0" indent="0" algn="l" defTabSz="924916"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mn-cs"/>
              </a:rPr>
              <a:t>Registries </a:t>
            </a:r>
          </a:p>
        </p:txBody>
      </p:sp>
      <p:sp>
        <p:nvSpPr>
          <p:cNvPr id="5" name="Date Placeholder 4">
            <a:extLst>
              <a:ext uri="{FF2B5EF4-FFF2-40B4-BE49-F238E27FC236}">
                <a16:creationId xmlns:a16="http://schemas.microsoft.com/office/drawing/2014/main" id="{8844BFE3-39BC-C9F1-F55A-3D28717A935D}"/>
              </a:ext>
            </a:extLst>
          </p:cNvPr>
          <p:cNvSpPr>
            <a:spLocks noGrp="1"/>
          </p:cNvSpPr>
          <p:nvPr>
            <p:ph type="dt" sz="quarter" idx="1"/>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00A74E54-DFCC-4EB3-8E56-7682A3E9FB8D}" type="datetime1">
              <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5/2/2025</a:t>
            </a:fld>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7702" name="Slide Number Placeholder 5">
            <a:extLst>
              <a:ext uri="{FF2B5EF4-FFF2-40B4-BE49-F238E27FC236}">
                <a16:creationId xmlns:a16="http://schemas.microsoft.com/office/drawing/2014/main" id="{D75A36F0-6271-722B-6F36-D2163E1C0DD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51494" indent="-289036">
              <a:spcBef>
                <a:spcPct val="30000"/>
              </a:spcBef>
              <a:defRPr sz="1200">
                <a:solidFill>
                  <a:schemeClr val="tx1"/>
                </a:solidFill>
                <a:latin typeface="Arial" panose="020B0604020202020204" pitchFamily="34" charset="0"/>
              </a:defRPr>
            </a:lvl2pPr>
            <a:lvl3pPr marL="1156145" indent="-231229">
              <a:spcBef>
                <a:spcPct val="30000"/>
              </a:spcBef>
              <a:defRPr sz="1200">
                <a:solidFill>
                  <a:schemeClr val="tx1"/>
                </a:solidFill>
                <a:latin typeface="Arial" panose="020B0604020202020204" pitchFamily="34" charset="0"/>
              </a:defRPr>
            </a:lvl3pPr>
            <a:lvl4pPr marL="1618602" indent="-231229">
              <a:spcBef>
                <a:spcPct val="30000"/>
              </a:spcBef>
              <a:defRPr sz="1200">
                <a:solidFill>
                  <a:schemeClr val="tx1"/>
                </a:solidFill>
                <a:latin typeface="Arial" panose="020B0604020202020204" pitchFamily="34" charset="0"/>
              </a:defRPr>
            </a:lvl4pPr>
            <a:lvl5pPr marL="2081060" indent="-231229">
              <a:spcBef>
                <a:spcPct val="30000"/>
              </a:spcBef>
              <a:defRPr sz="1200">
                <a:solidFill>
                  <a:schemeClr val="tx1"/>
                </a:solidFill>
                <a:latin typeface="Arial" panose="020B0604020202020204" pitchFamily="34" charset="0"/>
              </a:defRPr>
            </a:lvl5pPr>
            <a:lvl6pPr marL="2543518" indent="-231229" eaLnBrk="0" fontAlgn="base" hangingPunct="0">
              <a:spcBef>
                <a:spcPct val="30000"/>
              </a:spcBef>
              <a:spcAft>
                <a:spcPct val="0"/>
              </a:spcAft>
              <a:defRPr sz="1200">
                <a:solidFill>
                  <a:schemeClr val="tx1"/>
                </a:solidFill>
                <a:latin typeface="Arial" panose="020B0604020202020204" pitchFamily="34" charset="0"/>
              </a:defRPr>
            </a:lvl6pPr>
            <a:lvl7pPr marL="3005976" indent="-231229" eaLnBrk="0" fontAlgn="base" hangingPunct="0">
              <a:spcBef>
                <a:spcPct val="30000"/>
              </a:spcBef>
              <a:spcAft>
                <a:spcPct val="0"/>
              </a:spcAft>
              <a:defRPr sz="1200">
                <a:solidFill>
                  <a:schemeClr val="tx1"/>
                </a:solidFill>
                <a:latin typeface="Arial" panose="020B0604020202020204" pitchFamily="34" charset="0"/>
              </a:defRPr>
            </a:lvl7pPr>
            <a:lvl8pPr marL="3468434" indent="-231229" eaLnBrk="0" fontAlgn="base" hangingPunct="0">
              <a:spcBef>
                <a:spcPct val="30000"/>
              </a:spcBef>
              <a:spcAft>
                <a:spcPct val="0"/>
              </a:spcAft>
              <a:defRPr sz="1200">
                <a:solidFill>
                  <a:schemeClr val="tx1"/>
                </a:solidFill>
                <a:latin typeface="Arial" panose="020B0604020202020204" pitchFamily="34" charset="0"/>
              </a:defRPr>
            </a:lvl8pPr>
            <a:lvl9pPr marL="3930891" indent="-231229"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24916" rtl="0" eaLnBrk="1" fontAlgn="base" latinLnBrk="0" hangingPunct="1">
              <a:lnSpc>
                <a:spcPct val="100000"/>
              </a:lnSpc>
              <a:spcBef>
                <a:spcPct val="0"/>
              </a:spcBef>
              <a:spcAft>
                <a:spcPct val="0"/>
              </a:spcAft>
              <a:buClrTx/>
              <a:buSzTx/>
              <a:buFontTx/>
              <a:buNone/>
              <a:tabLst/>
              <a:defRPr/>
            </a:pPr>
            <a:fld id="{17F7F87E-2C91-457C-885F-332BBC3D90F8}" type="slidenum">
              <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24916" rtl="0" eaLnBrk="1" fontAlgn="base" latinLnBrk="0" hangingPunct="1">
                <a:lnSpc>
                  <a:spcPct val="100000"/>
                </a:lnSpc>
                <a:spcBef>
                  <a:spcPct val="0"/>
                </a:spcBef>
                <a:spcAft>
                  <a:spcPct val="0"/>
                </a:spcAft>
                <a:buClrTx/>
                <a:buSzTx/>
                <a:buFontTx/>
                <a:buNone/>
                <a:tabLst/>
                <a:defRPr/>
              </a:pPr>
              <a:t>29</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0468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2BB971B2-0EC8-B64A-057F-2B66F21DB1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73736AC8-5314-A60E-B53F-C3B8C814666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8308" name="Slide Number Placeholder 3">
            <a:extLst>
              <a:ext uri="{FF2B5EF4-FFF2-40B4-BE49-F238E27FC236}">
                <a16:creationId xmlns:a16="http://schemas.microsoft.com/office/drawing/2014/main" id="{41BC0775-EFE0-22C4-556D-09D349EA93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1494" indent="-289036">
              <a:spcBef>
                <a:spcPct val="30000"/>
              </a:spcBef>
              <a:defRPr sz="1200">
                <a:solidFill>
                  <a:schemeClr val="tx1"/>
                </a:solidFill>
                <a:latin typeface="Calibri" panose="020F0502020204030204" pitchFamily="34" charset="0"/>
              </a:defRPr>
            </a:lvl2pPr>
            <a:lvl3pPr marL="1156145" indent="-231229">
              <a:spcBef>
                <a:spcPct val="30000"/>
              </a:spcBef>
              <a:defRPr sz="1200">
                <a:solidFill>
                  <a:schemeClr val="tx1"/>
                </a:solidFill>
                <a:latin typeface="Calibri" panose="020F0502020204030204" pitchFamily="34" charset="0"/>
              </a:defRPr>
            </a:lvl3pPr>
            <a:lvl4pPr marL="1618602" indent="-231229">
              <a:spcBef>
                <a:spcPct val="30000"/>
              </a:spcBef>
              <a:defRPr sz="1200">
                <a:solidFill>
                  <a:schemeClr val="tx1"/>
                </a:solidFill>
                <a:latin typeface="Calibri" panose="020F0502020204030204" pitchFamily="34" charset="0"/>
              </a:defRPr>
            </a:lvl4pPr>
            <a:lvl5pPr marL="2081060" indent="-231229">
              <a:spcBef>
                <a:spcPct val="30000"/>
              </a:spcBef>
              <a:defRPr sz="1200">
                <a:solidFill>
                  <a:schemeClr val="tx1"/>
                </a:solidFill>
                <a:latin typeface="Calibri" panose="020F0502020204030204" pitchFamily="34" charset="0"/>
              </a:defRPr>
            </a:lvl5pPr>
            <a:lvl6pPr marL="2543518" indent="-231229" eaLnBrk="0" fontAlgn="base" hangingPunct="0">
              <a:spcBef>
                <a:spcPct val="30000"/>
              </a:spcBef>
              <a:spcAft>
                <a:spcPct val="0"/>
              </a:spcAft>
              <a:defRPr sz="1200">
                <a:solidFill>
                  <a:schemeClr val="tx1"/>
                </a:solidFill>
                <a:latin typeface="Calibri" panose="020F0502020204030204" pitchFamily="34" charset="0"/>
              </a:defRPr>
            </a:lvl6pPr>
            <a:lvl7pPr marL="3005976" indent="-231229" eaLnBrk="0" fontAlgn="base" hangingPunct="0">
              <a:spcBef>
                <a:spcPct val="30000"/>
              </a:spcBef>
              <a:spcAft>
                <a:spcPct val="0"/>
              </a:spcAft>
              <a:defRPr sz="1200">
                <a:solidFill>
                  <a:schemeClr val="tx1"/>
                </a:solidFill>
                <a:latin typeface="Calibri" panose="020F0502020204030204" pitchFamily="34" charset="0"/>
              </a:defRPr>
            </a:lvl7pPr>
            <a:lvl8pPr marL="3468434" indent="-231229" eaLnBrk="0" fontAlgn="base" hangingPunct="0">
              <a:spcBef>
                <a:spcPct val="30000"/>
              </a:spcBef>
              <a:spcAft>
                <a:spcPct val="0"/>
              </a:spcAft>
              <a:defRPr sz="1200">
                <a:solidFill>
                  <a:schemeClr val="tx1"/>
                </a:solidFill>
                <a:latin typeface="Calibri" panose="020F0502020204030204" pitchFamily="34" charset="0"/>
              </a:defRPr>
            </a:lvl8pPr>
            <a:lvl9pPr marL="3930891" indent="-231229" eaLnBrk="0" fontAlgn="base" hangingPunct="0">
              <a:spcBef>
                <a:spcPct val="30000"/>
              </a:spcBef>
              <a:spcAft>
                <a:spcPct val="0"/>
              </a:spcAft>
              <a:defRPr sz="1200">
                <a:solidFill>
                  <a:schemeClr val="tx1"/>
                </a:solidFill>
                <a:latin typeface="Calibri" panose="020F0502020204030204" pitchFamily="34" charset="0"/>
              </a:defRPr>
            </a:lvl9pPr>
          </a:lstStyle>
          <a:p>
            <a:pPr defTabSz="924916" fontAlgn="base">
              <a:spcBef>
                <a:spcPct val="0"/>
              </a:spcBef>
              <a:spcAft>
                <a:spcPct val="0"/>
              </a:spcAft>
              <a:defRPr/>
            </a:pPr>
            <a:fld id="{E0DE1A2A-C334-465D-8F17-5F3508591DE4}" type="slidenum">
              <a:rPr lang="en-US" altLang="en-US">
                <a:solidFill>
                  <a:prstClr val="black"/>
                </a:solidFill>
                <a:cs typeface="Arial" panose="020B0604020202020204" pitchFamily="34" charset="0"/>
              </a:rPr>
              <a:pPr defTabSz="924916" fontAlgn="base">
                <a:spcBef>
                  <a:spcPct val="0"/>
                </a:spcBef>
                <a:spcAft>
                  <a:spcPct val="0"/>
                </a:spcAft>
                <a:defRPr/>
              </a:pPr>
              <a:t>3</a:t>
            </a:fld>
            <a:endParaRPr lang="en-US" altLang="en-US">
              <a:solidFill>
                <a:prstClr val="black"/>
              </a:solidFill>
              <a:cs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0F690-143F-1905-E5D3-D0815DE85C17}"/>
            </a:ext>
          </a:extLst>
        </p:cNvPr>
        <p:cNvGrpSpPr/>
        <p:nvPr/>
      </p:nvGrpSpPr>
      <p:grpSpPr>
        <a:xfrm>
          <a:off x="0" y="0"/>
          <a:ext cx="0" cy="0"/>
          <a:chOff x="0" y="0"/>
          <a:chExt cx="0" cy="0"/>
        </a:xfrm>
      </p:grpSpPr>
      <p:sp>
        <p:nvSpPr>
          <p:cNvPr id="157698" name="Slide Image Placeholder 1">
            <a:extLst>
              <a:ext uri="{FF2B5EF4-FFF2-40B4-BE49-F238E27FC236}">
                <a16:creationId xmlns:a16="http://schemas.microsoft.com/office/drawing/2014/main" id="{F544FDB6-B9A8-47A1-2FC1-35130D7D22AF}"/>
              </a:ext>
            </a:extLst>
          </p:cNvPr>
          <p:cNvSpPr>
            <a:spLocks noGrp="1" noRot="1" noChangeAspect="1" noChangeArrowheads="1" noTextEdit="1"/>
          </p:cNvSpPr>
          <p:nvPr>
            <p:ph type="sldImg"/>
          </p:nvPr>
        </p:nvSpPr>
        <p:spPr>
          <a:xfrm>
            <a:off x="4198938" y="0"/>
            <a:ext cx="2259012" cy="1270000"/>
          </a:xfrm>
          <a:ln/>
        </p:spPr>
      </p:sp>
      <p:sp>
        <p:nvSpPr>
          <p:cNvPr id="219139" name="Notes Placeholder 2">
            <a:extLst>
              <a:ext uri="{FF2B5EF4-FFF2-40B4-BE49-F238E27FC236}">
                <a16:creationId xmlns:a16="http://schemas.microsoft.com/office/drawing/2014/main" id="{B37389E9-6000-BABE-1C94-E1DD400FB2B0}"/>
              </a:ext>
            </a:extLst>
          </p:cNvPr>
          <p:cNvSpPr>
            <a:spLocks noGrp="1"/>
          </p:cNvSpPr>
          <p:nvPr>
            <p:ph type="body" idx="1"/>
          </p:nvPr>
        </p:nvSpPr>
        <p:spPr>
          <a:xfrm>
            <a:off x="386115" y="1385411"/>
            <a:ext cx="6718406" cy="7850664"/>
          </a:xfrm>
        </p:spPr>
        <p:txBody>
          <a:bodyPr>
            <a:normAutofit/>
          </a:bodyPr>
          <a:lstStyle/>
          <a:p>
            <a:pPr eaLnBrk="1" hangingPunct="1">
              <a:defRPr/>
            </a:pPr>
            <a:endParaRPr lang="en-US" sz="1400" dirty="0">
              <a:solidFill>
                <a:srgbClr val="000000"/>
              </a:solidFill>
            </a:endParaRPr>
          </a:p>
          <a:p>
            <a:pPr eaLnBrk="1" hangingPunct="1">
              <a:spcBef>
                <a:spcPct val="0"/>
              </a:spcBef>
              <a:defRPr/>
            </a:pPr>
            <a:endParaRPr lang="en-US" sz="1400" dirty="0">
              <a:solidFill>
                <a:srgbClr val="000000"/>
              </a:solidFill>
            </a:endParaRPr>
          </a:p>
        </p:txBody>
      </p:sp>
      <p:sp>
        <p:nvSpPr>
          <p:cNvPr id="4" name="Header Placeholder 3">
            <a:extLst>
              <a:ext uri="{FF2B5EF4-FFF2-40B4-BE49-F238E27FC236}">
                <a16:creationId xmlns:a16="http://schemas.microsoft.com/office/drawing/2014/main" id="{DA89765A-3A87-312A-0DDC-D4D6CB42E8C1}"/>
              </a:ext>
            </a:extLst>
          </p:cNvPr>
          <p:cNvSpPr>
            <a:spLocks noGrp="1"/>
          </p:cNvSpPr>
          <p:nvPr>
            <p:ph type="hdr" sz="quarter"/>
          </p:nvPr>
        </p:nvSpPr>
        <p:spPr/>
        <p:txBody>
          <a:bodyPr/>
          <a:lstStyle/>
          <a:p>
            <a:pPr marL="0" marR="0" lvl="0" indent="0" algn="l" defTabSz="924916"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mn-cs"/>
              </a:rPr>
              <a:t>Registries </a:t>
            </a:r>
          </a:p>
        </p:txBody>
      </p:sp>
      <p:sp>
        <p:nvSpPr>
          <p:cNvPr id="5" name="Date Placeholder 4">
            <a:extLst>
              <a:ext uri="{FF2B5EF4-FFF2-40B4-BE49-F238E27FC236}">
                <a16:creationId xmlns:a16="http://schemas.microsoft.com/office/drawing/2014/main" id="{9E4DA92D-D1F4-F1A0-02B4-31A54D036C47}"/>
              </a:ext>
            </a:extLst>
          </p:cNvPr>
          <p:cNvSpPr>
            <a:spLocks noGrp="1"/>
          </p:cNvSpPr>
          <p:nvPr>
            <p:ph type="dt" sz="quarter" idx="1"/>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00A74E54-DFCC-4EB3-8E56-7682A3E9FB8D}" type="datetime1">
              <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5/2/2025</a:t>
            </a:fld>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7702" name="Slide Number Placeholder 5">
            <a:extLst>
              <a:ext uri="{FF2B5EF4-FFF2-40B4-BE49-F238E27FC236}">
                <a16:creationId xmlns:a16="http://schemas.microsoft.com/office/drawing/2014/main" id="{49DF790A-F52F-4495-CA73-FBBD9E5AB11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51494" indent="-289036">
              <a:spcBef>
                <a:spcPct val="30000"/>
              </a:spcBef>
              <a:defRPr sz="1200">
                <a:solidFill>
                  <a:schemeClr val="tx1"/>
                </a:solidFill>
                <a:latin typeface="Arial" panose="020B0604020202020204" pitchFamily="34" charset="0"/>
              </a:defRPr>
            </a:lvl2pPr>
            <a:lvl3pPr marL="1156145" indent="-231229">
              <a:spcBef>
                <a:spcPct val="30000"/>
              </a:spcBef>
              <a:defRPr sz="1200">
                <a:solidFill>
                  <a:schemeClr val="tx1"/>
                </a:solidFill>
                <a:latin typeface="Arial" panose="020B0604020202020204" pitchFamily="34" charset="0"/>
              </a:defRPr>
            </a:lvl3pPr>
            <a:lvl4pPr marL="1618602" indent="-231229">
              <a:spcBef>
                <a:spcPct val="30000"/>
              </a:spcBef>
              <a:defRPr sz="1200">
                <a:solidFill>
                  <a:schemeClr val="tx1"/>
                </a:solidFill>
                <a:latin typeface="Arial" panose="020B0604020202020204" pitchFamily="34" charset="0"/>
              </a:defRPr>
            </a:lvl4pPr>
            <a:lvl5pPr marL="2081060" indent="-231229">
              <a:spcBef>
                <a:spcPct val="30000"/>
              </a:spcBef>
              <a:defRPr sz="1200">
                <a:solidFill>
                  <a:schemeClr val="tx1"/>
                </a:solidFill>
                <a:latin typeface="Arial" panose="020B0604020202020204" pitchFamily="34" charset="0"/>
              </a:defRPr>
            </a:lvl5pPr>
            <a:lvl6pPr marL="2543518" indent="-231229" eaLnBrk="0" fontAlgn="base" hangingPunct="0">
              <a:spcBef>
                <a:spcPct val="30000"/>
              </a:spcBef>
              <a:spcAft>
                <a:spcPct val="0"/>
              </a:spcAft>
              <a:defRPr sz="1200">
                <a:solidFill>
                  <a:schemeClr val="tx1"/>
                </a:solidFill>
                <a:latin typeface="Arial" panose="020B0604020202020204" pitchFamily="34" charset="0"/>
              </a:defRPr>
            </a:lvl6pPr>
            <a:lvl7pPr marL="3005976" indent="-231229" eaLnBrk="0" fontAlgn="base" hangingPunct="0">
              <a:spcBef>
                <a:spcPct val="30000"/>
              </a:spcBef>
              <a:spcAft>
                <a:spcPct val="0"/>
              </a:spcAft>
              <a:defRPr sz="1200">
                <a:solidFill>
                  <a:schemeClr val="tx1"/>
                </a:solidFill>
                <a:latin typeface="Arial" panose="020B0604020202020204" pitchFamily="34" charset="0"/>
              </a:defRPr>
            </a:lvl7pPr>
            <a:lvl8pPr marL="3468434" indent="-231229" eaLnBrk="0" fontAlgn="base" hangingPunct="0">
              <a:spcBef>
                <a:spcPct val="30000"/>
              </a:spcBef>
              <a:spcAft>
                <a:spcPct val="0"/>
              </a:spcAft>
              <a:defRPr sz="1200">
                <a:solidFill>
                  <a:schemeClr val="tx1"/>
                </a:solidFill>
                <a:latin typeface="Arial" panose="020B0604020202020204" pitchFamily="34" charset="0"/>
              </a:defRPr>
            </a:lvl8pPr>
            <a:lvl9pPr marL="3930891" indent="-231229"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24916" rtl="0" eaLnBrk="1" fontAlgn="base" latinLnBrk="0" hangingPunct="1">
              <a:lnSpc>
                <a:spcPct val="100000"/>
              </a:lnSpc>
              <a:spcBef>
                <a:spcPct val="0"/>
              </a:spcBef>
              <a:spcAft>
                <a:spcPct val="0"/>
              </a:spcAft>
              <a:buClrTx/>
              <a:buSzTx/>
              <a:buFontTx/>
              <a:buNone/>
              <a:tabLst/>
              <a:defRPr/>
            </a:pPr>
            <a:fld id="{17F7F87E-2C91-457C-885F-332BBC3D90F8}" type="slidenum">
              <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24916" rtl="0" eaLnBrk="1" fontAlgn="base" latinLnBrk="0" hangingPunct="1">
                <a:lnSpc>
                  <a:spcPct val="100000"/>
                </a:lnSpc>
                <a:spcBef>
                  <a:spcPct val="0"/>
                </a:spcBef>
                <a:spcAft>
                  <a:spcPct val="0"/>
                </a:spcAft>
                <a:buClrTx/>
                <a:buSzTx/>
                <a:buFontTx/>
                <a:buNone/>
                <a:tabLst/>
                <a:defRPr/>
              </a:pPr>
              <a:t>30</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694663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9C7E1-EF5F-ED19-EAC0-91645CFA4405}"/>
            </a:ext>
          </a:extLst>
        </p:cNvPr>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CC26B853-F241-0B86-BAB4-25427F271E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8D52C6A8-68CA-6310-AD30-FB741DAA43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6500" name="Slide Number Placeholder 3">
            <a:extLst>
              <a:ext uri="{FF2B5EF4-FFF2-40B4-BE49-F238E27FC236}">
                <a16:creationId xmlns:a16="http://schemas.microsoft.com/office/drawing/2014/main" id="{D3EE15C7-AC2D-6E81-2810-8260842C4C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479BFA-BF59-4722-B2BC-5998815C9F0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4422682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D1D65FBC-FF47-0E76-C976-FC34D2AE2A5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a:extLst>
              <a:ext uri="{FF2B5EF4-FFF2-40B4-BE49-F238E27FC236}">
                <a16:creationId xmlns:a16="http://schemas.microsoft.com/office/drawing/2014/main" id="{732B1427-F465-BC2E-4077-497B33A464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8548" name="Slide Number Placeholder 3">
            <a:extLst>
              <a:ext uri="{FF2B5EF4-FFF2-40B4-BE49-F238E27FC236}">
                <a16:creationId xmlns:a16="http://schemas.microsoft.com/office/drawing/2014/main" id="{4F764333-7D75-4CA2-6850-431B24EF1E1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BF49EE1-53DE-4FAC-8651-38B429E134C3}" type="slidenum">
              <a:rPr lang="en-US" altLang="en-US" smtClean="0">
                <a:cs typeface="Arial" panose="020B0604020202020204" pitchFamily="34" charset="0"/>
              </a:rPr>
              <a:pPr>
                <a:spcBef>
                  <a:spcPct val="0"/>
                </a:spcBef>
              </a:pPr>
              <a:t>32</a:t>
            </a:fld>
            <a:endParaRPr lang="en-US" altLang="en-US">
              <a:cs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5AE71A2F-2DD3-1984-C788-05393D8BE7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id="{A85C674A-0C63-CBC3-37CC-1BE909A806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0596" name="Slide Number Placeholder 3">
            <a:extLst>
              <a:ext uri="{FF2B5EF4-FFF2-40B4-BE49-F238E27FC236}">
                <a16:creationId xmlns:a16="http://schemas.microsoft.com/office/drawing/2014/main" id="{20E2B16C-B2F7-2CC1-59C2-BAE38136DF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BF63A3D-7D1F-4AE0-AC13-98EA7EB384FD}" type="slidenum">
              <a:rPr lang="en-US" altLang="en-US" smtClean="0">
                <a:cs typeface="Arial" panose="020B0604020202020204" pitchFamily="34" charset="0"/>
              </a:rPr>
              <a:pPr>
                <a:spcBef>
                  <a:spcPct val="0"/>
                </a:spcBef>
              </a:pPr>
              <a:t>33</a:t>
            </a:fld>
            <a:endParaRPr lang="en-US" altLang="en-US">
              <a:cs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3B61B767-EB93-1B3E-DEFA-5F963F6D0A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a:extLst>
              <a:ext uri="{FF2B5EF4-FFF2-40B4-BE49-F238E27FC236}">
                <a16:creationId xmlns:a16="http://schemas.microsoft.com/office/drawing/2014/main" id="{A83627A7-32A9-B6C9-A01B-B9183A0D36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2404" name="Slide Number Placeholder 3">
            <a:extLst>
              <a:ext uri="{FF2B5EF4-FFF2-40B4-BE49-F238E27FC236}">
                <a16:creationId xmlns:a16="http://schemas.microsoft.com/office/drawing/2014/main" id="{2E1443C1-24B4-07C2-8DA5-EF775E94790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1494" indent="-289036">
              <a:spcBef>
                <a:spcPct val="30000"/>
              </a:spcBef>
              <a:defRPr sz="1200">
                <a:solidFill>
                  <a:schemeClr val="tx1"/>
                </a:solidFill>
                <a:latin typeface="Calibri" panose="020F0502020204030204" pitchFamily="34" charset="0"/>
              </a:defRPr>
            </a:lvl2pPr>
            <a:lvl3pPr marL="1156145" indent="-231229">
              <a:spcBef>
                <a:spcPct val="30000"/>
              </a:spcBef>
              <a:defRPr sz="1200">
                <a:solidFill>
                  <a:schemeClr val="tx1"/>
                </a:solidFill>
                <a:latin typeface="Calibri" panose="020F0502020204030204" pitchFamily="34" charset="0"/>
              </a:defRPr>
            </a:lvl3pPr>
            <a:lvl4pPr marL="1618602" indent="-231229">
              <a:spcBef>
                <a:spcPct val="30000"/>
              </a:spcBef>
              <a:defRPr sz="1200">
                <a:solidFill>
                  <a:schemeClr val="tx1"/>
                </a:solidFill>
                <a:latin typeface="Calibri" panose="020F0502020204030204" pitchFamily="34" charset="0"/>
              </a:defRPr>
            </a:lvl4pPr>
            <a:lvl5pPr marL="2081060" indent="-231229">
              <a:spcBef>
                <a:spcPct val="30000"/>
              </a:spcBef>
              <a:defRPr sz="1200">
                <a:solidFill>
                  <a:schemeClr val="tx1"/>
                </a:solidFill>
                <a:latin typeface="Calibri" panose="020F0502020204030204" pitchFamily="34" charset="0"/>
              </a:defRPr>
            </a:lvl5pPr>
            <a:lvl6pPr marL="2543518" indent="-231229" eaLnBrk="0" fontAlgn="base" hangingPunct="0">
              <a:spcBef>
                <a:spcPct val="30000"/>
              </a:spcBef>
              <a:spcAft>
                <a:spcPct val="0"/>
              </a:spcAft>
              <a:defRPr sz="1200">
                <a:solidFill>
                  <a:schemeClr val="tx1"/>
                </a:solidFill>
                <a:latin typeface="Calibri" panose="020F0502020204030204" pitchFamily="34" charset="0"/>
              </a:defRPr>
            </a:lvl6pPr>
            <a:lvl7pPr marL="3005976" indent="-231229" eaLnBrk="0" fontAlgn="base" hangingPunct="0">
              <a:spcBef>
                <a:spcPct val="30000"/>
              </a:spcBef>
              <a:spcAft>
                <a:spcPct val="0"/>
              </a:spcAft>
              <a:defRPr sz="1200">
                <a:solidFill>
                  <a:schemeClr val="tx1"/>
                </a:solidFill>
                <a:latin typeface="Calibri" panose="020F0502020204030204" pitchFamily="34" charset="0"/>
              </a:defRPr>
            </a:lvl7pPr>
            <a:lvl8pPr marL="3468434" indent="-231229" eaLnBrk="0" fontAlgn="base" hangingPunct="0">
              <a:spcBef>
                <a:spcPct val="30000"/>
              </a:spcBef>
              <a:spcAft>
                <a:spcPct val="0"/>
              </a:spcAft>
              <a:defRPr sz="1200">
                <a:solidFill>
                  <a:schemeClr val="tx1"/>
                </a:solidFill>
                <a:latin typeface="Calibri" panose="020F0502020204030204" pitchFamily="34" charset="0"/>
              </a:defRPr>
            </a:lvl8pPr>
            <a:lvl9pPr marL="3930891" indent="-231229" eaLnBrk="0" fontAlgn="base" hangingPunct="0">
              <a:spcBef>
                <a:spcPct val="30000"/>
              </a:spcBef>
              <a:spcAft>
                <a:spcPct val="0"/>
              </a:spcAft>
              <a:defRPr sz="1200">
                <a:solidFill>
                  <a:schemeClr val="tx1"/>
                </a:solidFill>
                <a:latin typeface="Calibri" panose="020F0502020204030204" pitchFamily="34" charset="0"/>
              </a:defRPr>
            </a:lvl9pPr>
          </a:lstStyle>
          <a:p>
            <a:pPr defTabSz="924916" fontAlgn="base">
              <a:spcBef>
                <a:spcPct val="0"/>
              </a:spcBef>
              <a:spcAft>
                <a:spcPct val="0"/>
              </a:spcAft>
              <a:defRPr/>
            </a:pPr>
            <a:fld id="{E8838EFC-6FEF-4A3E-A2F0-D28FA0716346}" type="slidenum">
              <a:rPr lang="en-US" altLang="en-US">
                <a:solidFill>
                  <a:prstClr val="black"/>
                </a:solidFill>
                <a:cs typeface="Arial" panose="020B0604020202020204" pitchFamily="34" charset="0"/>
              </a:rPr>
              <a:pPr defTabSz="924916" fontAlgn="base">
                <a:spcBef>
                  <a:spcPct val="0"/>
                </a:spcBef>
                <a:spcAft>
                  <a:spcPct val="0"/>
                </a:spcAft>
                <a:defRPr/>
              </a:pPr>
              <a:t>34</a:t>
            </a:fld>
            <a:endParaRPr lang="en-US" altLang="en-US">
              <a:solidFill>
                <a:prstClr val="black"/>
              </a:solidFill>
              <a:cs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217DEEE7-118F-6FF6-FE3D-667E49D9E7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a:extLst>
              <a:ext uri="{FF2B5EF4-FFF2-40B4-BE49-F238E27FC236}">
                <a16:creationId xmlns:a16="http://schemas.microsoft.com/office/drawing/2014/main" id="{1BE4FA5A-BFA6-8C60-6ECC-4C122C9B998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4452" name="Slide Number Placeholder 3">
            <a:extLst>
              <a:ext uri="{FF2B5EF4-FFF2-40B4-BE49-F238E27FC236}">
                <a16:creationId xmlns:a16="http://schemas.microsoft.com/office/drawing/2014/main" id="{8B6188E1-D60A-B69C-99FE-2C1508B9B9C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296A26-B25C-46F7-A8C2-8FB77F331B97}"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a:extLst>
              <a:ext uri="{FF2B5EF4-FFF2-40B4-BE49-F238E27FC236}">
                <a16:creationId xmlns:a16="http://schemas.microsoft.com/office/drawing/2014/main" id="{7325D8F3-27F8-98C7-8BFA-149F3985F303}"/>
              </a:ext>
            </a:extLst>
          </p:cNvPr>
          <p:cNvSpPr>
            <a:spLocks noGrp="1" noChangeArrowheads="1"/>
          </p:cNvSpPr>
          <p:nvPr>
            <p:ph type="sldNum" sz="quarter" idx="5"/>
          </p:nvPr>
        </p:nvSpPr>
        <p:spPr/>
        <p:txBody>
          <a:bodyPr/>
          <a:lstStyle>
            <a:lvl1pPr>
              <a:spcBef>
                <a:spcPct val="30000"/>
              </a:spcBef>
              <a:defRPr sz="1200">
                <a:solidFill>
                  <a:schemeClr val="tx1"/>
                </a:solidFill>
                <a:latin typeface="Arial" panose="020B0604020202020204" pitchFamily="34" charset="0"/>
              </a:defRPr>
            </a:lvl1pPr>
            <a:lvl2pPr marL="751494" indent="-289036">
              <a:spcBef>
                <a:spcPct val="30000"/>
              </a:spcBef>
              <a:defRPr sz="1200">
                <a:solidFill>
                  <a:schemeClr val="tx1"/>
                </a:solidFill>
                <a:latin typeface="Arial" panose="020B0604020202020204" pitchFamily="34" charset="0"/>
              </a:defRPr>
            </a:lvl2pPr>
            <a:lvl3pPr marL="1156145" indent="-231229">
              <a:spcBef>
                <a:spcPct val="30000"/>
              </a:spcBef>
              <a:defRPr sz="1200">
                <a:solidFill>
                  <a:schemeClr val="tx1"/>
                </a:solidFill>
                <a:latin typeface="Arial" panose="020B0604020202020204" pitchFamily="34" charset="0"/>
              </a:defRPr>
            </a:lvl3pPr>
            <a:lvl4pPr marL="1618602" indent="-231229">
              <a:spcBef>
                <a:spcPct val="30000"/>
              </a:spcBef>
              <a:defRPr sz="1200">
                <a:solidFill>
                  <a:schemeClr val="tx1"/>
                </a:solidFill>
                <a:latin typeface="Arial" panose="020B0604020202020204" pitchFamily="34" charset="0"/>
              </a:defRPr>
            </a:lvl4pPr>
            <a:lvl5pPr marL="2081060" indent="-231229">
              <a:spcBef>
                <a:spcPct val="30000"/>
              </a:spcBef>
              <a:defRPr sz="1200">
                <a:solidFill>
                  <a:schemeClr val="tx1"/>
                </a:solidFill>
                <a:latin typeface="Arial" panose="020B0604020202020204" pitchFamily="34" charset="0"/>
              </a:defRPr>
            </a:lvl5pPr>
            <a:lvl6pPr marL="2543518" indent="-231229" eaLnBrk="0" fontAlgn="base" hangingPunct="0">
              <a:spcBef>
                <a:spcPct val="30000"/>
              </a:spcBef>
              <a:spcAft>
                <a:spcPct val="0"/>
              </a:spcAft>
              <a:defRPr sz="1200">
                <a:solidFill>
                  <a:schemeClr val="tx1"/>
                </a:solidFill>
                <a:latin typeface="Arial" panose="020B0604020202020204" pitchFamily="34" charset="0"/>
              </a:defRPr>
            </a:lvl6pPr>
            <a:lvl7pPr marL="3005976" indent="-231229" eaLnBrk="0" fontAlgn="base" hangingPunct="0">
              <a:spcBef>
                <a:spcPct val="30000"/>
              </a:spcBef>
              <a:spcAft>
                <a:spcPct val="0"/>
              </a:spcAft>
              <a:defRPr sz="1200">
                <a:solidFill>
                  <a:schemeClr val="tx1"/>
                </a:solidFill>
                <a:latin typeface="Arial" panose="020B0604020202020204" pitchFamily="34" charset="0"/>
              </a:defRPr>
            </a:lvl7pPr>
            <a:lvl8pPr marL="3468434" indent="-231229" eaLnBrk="0" fontAlgn="base" hangingPunct="0">
              <a:spcBef>
                <a:spcPct val="30000"/>
              </a:spcBef>
              <a:spcAft>
                <a:spcPct val="0"/>
              </a:spcAft>
              <a:defRPr sz="1200">
                <a:solidFill>
                  <a:schemeClr val="tx1"/>
                </a:solidFill>
                <a:latin typeface="Arial" panose="020B0604020202020204" pitchFamily="34" charset="0"/>
              </a:defRPr>
            </a:lvl8pPr>
            <a:lvl9pPr marL="3930891" indent="-231229" eaLnBrk="0" fontAlgn="base" hangingPunct="0">
              <a:spcBef>
                <a:spcPct val="30000"/>
              </a:spcBef>
              <a:spcAft>
                <a:spcPct val="0"/>
              </a:spcAft>
              <a:defRPr sz="1200">
                <a:solidFill>
                  <a:schemeClr val="tx1"/>
                </a:solidFill>
                <a:latin typeface="Arial" panose="020B0604020202020204" pitchFamily="34" charset="0"/>
              </a:defRPr>
            </a:lvl9pPr>
          </a:lstStyle>
          <a:p>
            <a:pPr defTabSz="924916" fontAlgn="base">
              <a:spcBef>
                <a:spcPct val="0"/>
              </a:spcBef>
              <a:spcAft>
                <a:spcPct val="0"/>
              </a:spcAft>
              <a:defRPr/>
            </a:pPr>
            <a:fld id="{CE9427C8-A5D6-493C-8F3F-74DFB97B3CBA}" type="slidenum">
              <a:rPr lang="en-US" altLang="en-US">
                <a:solidFill>
                  <a:srgbClr val="000000"/>
                </a:solidFill>
              </a:rPr>
              <a:pPr defTabSz="924916" fontAlgn="base">
                <a:spcBef>
                  <a:spcPct val="0"/>
                </a:spcBef>
                <a:spcAft>
                  <a:spcPct val="0"/>
                </a:spcAft>
                <a:defRPr/>
              </a:pPr>
              <a:t>36</a:t>
            </a:fld>
            <a:endParaRPr lang="en-US" altLang="en-US">
              <a:solidFill>
                <a:srgbClr val="000000"/>
              </a:solidFill>
            </a:endParaRPr>
          </a:p>
        </p:txBody>
      </p:sp>
      <p:sp>
        <p:nvSpPr>
          <p:cNvPr id="96259" name="Rectangle 2">
            <a:extLst>
              <a:ext uri="{FF2B5EF4-FFF2-40B4-BE49-F238E27FC236}">
                <a16:creationId xmlns:a16="http://schemas.microsoft.com/office/drawing/2014/main" id="{2EF2F853-41A1-C6D2-5718-CD749DDFA483}"/>
              </a:ext>
            </a:extLst>
          </p:cNvPr>
          <p:cNvSpPr>
            <a:spLocks noGrp="1" noRot="1" noChangeAspect="1" noChangeArrowheads="1" noTextEdit="1"/>
          </p:cNvSpPr>
          <p:nvPr>
            <p:ph type="sldImg"/>
          </p:nvPr>
        </p:nvSpPr>
        <p:spPr bwMode="auto">
          <a:xfrm>
            <a:off x="2581275" y="0"/>
            <a:ext cx="3486150" cy="1962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0" name="Rectangle 3">
            <a:extLst>
              <a:ext uri="{FF2B5EF4-FFF2-40B4-BE49-F238E27FC236}">
                <a16:creationId xmlns:a16="http://schemas.microsoft.com/office/drawing/2014/main" id="{2D9428A3-DD13-0106-8E4F-312214AADA4F}"/>
              </a:ext>
            </a:extLst>
          </p:cNvPr>
          <p:cNvSpPr>
            <a:spLocks noGrp="1" noChangeArrowheads="1"/>
          </p:cNvSpPr>
          <p:nvPr>
            <p:ph type="body" idx="1"/>
          </p:nvPr>
        </p:nvSpPr>
        <p:spPr bwMode="auto">
          <a:xfrm>
            <a:off x="617784" y="2232051"/>
            <a:ext cx="6332291" cy="677312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z="2000" dirty="0">
              <a:cs typeface="Calibri" panose="020F0502020204030204" pitchFamily="34" charset="0"/>
            </a:endParaRPr>
          </a:p>
          <a:p>
            <a:pPr eaLnBrk="1" hangingPunct="1"/>
            <a:endParaRPr lang="en-US" altLang="en-US" sz="2000" dirty="0"/>
          </a:p>
        </p:txBody>
      </p:sp>
      <p:sp>
        <p:nvSpPr>
          <p:cNvPr id="257029" name="Date Placeholder 4">
            <a:extLst>
              <a:ext uri="{FF2B5EF4-FFF2-40B4-BE49-F238E27FC236}">
                <a16:creationId xmlns:a16="http://schemas.microsoft.com/office/drawing/2014/main" id="{34B02483-D8FF-CE55-8761-C252039993CD}"/>
              </a:ext>
            </a:extLst>
          </p:cNvPr>
          <p:cNvSpPr>
            <a:spLocks noGrp="1"/>
          </p:cNvSpPr>
          <p:nvPr>
            <p:ph type="dt" sz="quarter" idx="1"/>
          </p:nvPr>
        </p:nvSpPr>
        <p:spPr/>
        <p:txBody>
          <a:bodyPr/>
          <a:lstStyle>
            <a:lvl1pPr>
              <a:spcBef>
                <a:spcPct val="30000"/>
              </a:spcBef>
              <a:defRPr sz="1200">
                <a:solidFill>
                  <a:schemeClr val="tx1"/>
                </a:solidFill>
                <a:latin typeface="Arial" panose="020B0604020202020204" pitchFamily="34" charset="0"/>
              </a:defRPr>
            </a:lvl1pPr>
            <a:lvl2pPr marL="751494" indent="-289036">
              <a:spcBef>
                <a:spcPct val="30000"/>
              </a:spcBef>
              <a:defRPr sz="1200">
                <a:solidFill>
                  <a:schemeClr val="tx1"/>
                </a:solidFill>
                <a:latin typeface="Arial" panose="020B0604020202020204" pitchFamily="34" charset="0"/>
              </a:defRPr>
            </a:lvl2pPr>
            <a:lvl3pPr marL="1156145" indent="-231229">
              <a:spcBef>
                <a:spcPct val="30000"/>
              </a:spcBef>
              <a:defRPr sz="1200">
                <a:solidFill>
                  <a:schemeClr val="tx1"/>
                </a:solidFill>
                <a:latin typeface="Arial" panose="020B0604020202020204" pitchFamily="34" charset="0"/>
              </a:defRPr>
            </a:lvl3pPr>
            <a:lvl4pPr marL="1618602" indent="-231229">
              <a:spcBef>
                <a:spcPct val="30000"/>
              </a:spcBef>
              <a:defRPr sz="1200">
                <a:solidFill>
                  <a:schemeClr val="tx1"/>
                </a:solidFill>
                <a:latin typeface="Arial" panose="020B0604020202020204" pitchFamily="34" charset="0"/>
              </a:defRPr>
            </a:lvl4pPr>
            <a:lvl5pPr marL="2081060" indent="-231229">
              <a:spcBef>
                <a:spcPct val="30000"/>
              </a:spcBef>
              <a:defRPr sz="1200">
                <a:solidFill>
                  <a:schemeClr val="tx1"/>
                </a:solidFill>
                <a:latin typeface="Arial" panose="020B0604020202020204" pitchFamily="34" charset="0"/>
              </a:defRPr>
            </a:lvl5pPr>
            <a:lvl6pPr marL="2543518" indent="-231229" eaLnBrk="0" fontAlgn="base" hangingPunct="0">
              <a:spcBef>
                <a:spcPct val="30000"/>
              </a:spcBef>
              <a:spcAft>
                <a:spcPct val="0"/>
              </a:spcAft>
              <a:defRPr sz="1200">
                <a:solidFill>
                  <a:schemeClr val="tx1"/>
                </a:solidFill>
                <a:latin typeface="Arial" panose="020B0604020202020204" pitchFamily="34" charset="0"/>
              </a:defRPr>
            </a:lvl6pPr>
            <a:lvl7pPr marL="3005976" indent="-231229" eaLnBrk="0" fontAlgn="base" hangingPunct="0">
              <a:spcBef>
                <a:spcPct val="30000"/>
              </a:spcBef>
              <a:spcAft>
                <a:spcPct val="0"/>
              </a:spcAft>
              <a:defRPr sz="1200">
                <a:solidFill>
                  <a:schemeClr val="tx1"/>
                </a:solidFill>
                <a:latin typeface="Arial" panose="020B0604020202020204" pitchFamily="34" charset="0"/>
              </a:defRPr>
            </a:lvl7pPr>
            <a:lvl8pPr marL="3468434" indent="-231229" eaLnBrk="0" fontAlgn="base" hangingPunct="0">
              <a:spcBef>
                <a:spcPct val="30000"/>
              </a:spcBef>
              <a:spcAft>
                <a:spcPct val="0"/>
              </a:spcAft>
              <a:defRPr sz="1200">
                <a:solidFill>
                  <a:schemeClr val="tx1"/>
                </a:solidFill>
                <a:latin typeface="Arial" panose="020B0604020202020204" pitchFamily="34" charset="0"/>
              </a:defRPr>
            </a:lvl8pPr>
            <a:lvl9pPr marL="3930891" indent="-231229" eaLnBrk="0" fontAlgn="base" hangingPunct="0">
              <a:spcBef>
                <a:spcPct val="30000"/>
              </a:spcBef>
              <a:spcAft>
                <a:spcPct val="0"/>
              </a:spcAft>
              <a:defRPr sz="1200">
                <a:solidFill>
                  <a:schemeClr val="tx1"/>
                </a:solidFill>
                <a:latin typeface="Arial" panose="020B0604020202020204" pitchFamily="34" charset="0"/>
              </a:defRPr>
            </a:lvl9pPr>
          </a:lstStyle>
          <a:p>
            <a:pPr defTabSz="924916" fontAlgn="base">
              <a:spcBef>
                <a:spcPct val="0"/>
              </a:spcBef>
              <a:spcAft>
                <a:spcPct val="0"/>
              </a:spcAft>
              <a:defRPr/>
            </a:pPr>
            <a:fld id="{233F50C9-C522-486E-B64C-81E8A6B72B58}" type="datetime1">
              <a:rPr lang="en-US" altLang="en-US">
                <a:solidFill>
                  <a:srgbClr val="000000"/>
                </a:solidFill>
              </a:rPr>
              <a:pPr defTabSz="924916" fontAlgn="base">
                <a:spcBef>
                  <a:spcPct val="0"/>
                </a:spcBef>
                <a:spcAft>
                  <a:spcPct val="0"/>
                </a:spcAft>
                <a:defRPr/>
              </a:pPr>
              <a:t>5/2/2025</a:t>
            </a:fld>
            <a:endParaRPr lang="en-US" altLang="en-US">
              <a:solidFill>
                <a:srgbClr val="000000"/>
              </a:solidFill>
            </a:endParaRPr>
          </a:p>
        </p:txBody>
      </p:sp>
      <p:sp>
        <p:nvSpPr>
          <p:cNvPr id="257030" name="Header Placeholder 5">
            <a:extLst>
              <a:ext uri="{FF2B5EF4-FFF2-40B4-BE49-F238E27FC236}">
                <a16:creationId xmlns:a16="http://schemas.microsoft.com/office/drawing/2014/main" id="{BF3D3756-0DBF-9191-CB12-035290A02D5F}"/>
              </a:ext>
            </a:extLst>
          </p:cNvPr>
          <p:cNvSpPr>
            <a:spLocks noGrp="1"/>
          </p:cNvSpPr>
          <p:nvPr>
            <p:ph type="hdr" sz="quarter"/>
          </p:nvPr>
        </p:nvSpPr>
        <p:spPr bwMode="auto"/>
        <p:txBody>
          <a:bodyPr/>
          <a:lstStyle>
            <a:lvl1pPr>
              <a:spcBef>
                <a:spcPct val="30000"/>
              </a:spcBef>
              <a:defRPr sz="1200">
                <a:solidFill>
                  <a:schemeClr val="tx1"/>
                </a:solidFill>
                <a:latin typeface="Arial" panose="020B0604020202020204" pitchFamily="34" charset="0"/>
              </a:defRPr>
            </a:lvl1pPr>
            <a:lvl2pPr marL="751494" indent="-289036">
              <a:spcBef>
                <a:spcPct val="30000"/>
              </a:spcBef>
              <a:defRPr sz="1200">
                <a:solidFill>
                  <a:schemeClr val="tx1"/>
                </a:solidFill>
                <a:latin typeface="Arial" panose="020B0604020202020204" pitchFamily="34" charset="0"/>
              </a:defRPr>
            </a:lvl2pPr>
            <a:lvl3pPr marL="1156145" indent="-231229">
              <a:spcBef>
                <a:spcPct val="30000"/>
              </a:spcBef>
              <a:defRPr sz="1200">
                <a:solidFill>
                  <a:schemeClr val="tx1"/>
                </a:solidFill>
                <a:latin typeface="Arial" panose="020B0604020202020204" pitchFamily="34" charset="0"/>
              </a:defRPr>
            </a:lvl3pPr>
            <a:lvl4pPr marL="1618602" indent="-231229">
              <a:spcBef>
                <a:spcPct val="30000"/>
              </a:spcBef>
              <a:defRPr sz="1200">
                <a:solidFill>
                  <a:schemeClr val="tx1"/>
                </a:solidFill>
                <a:latin typeface="Arial" panose="020B0604020202020204" pitchFamily="34" charset="0"/>
              </a:defRPr>
            </a:lvl4pPr>
            <a:lvl5pPr marL="2081060" indent="-231229">
              <a:spcBef>
                <a:spcPct val="30000"/>
              </a:spcBef>
              <a:defRPr sz="1200">
                <a:solidFill>
                  <a:schemeClr val="tx1"/>
                </a:solidFill>
                <a:latin typeface="Arial" panose="020B0604020202020204" pitchFamily="34" charset="0"/>
              </a:defRPr>
            </a:lvl5pPr>
            <a:lvl6pPr marL="2543518" indent="-231229" eaLnBrk="0" fontAlgn="base" hangingPunct="0">
              <a:spcBef>
                <a:spcPct val="30000"/>
              </a:spcBef>
              <a:spcAft>
                <a:spcPct val="0"/>
              </a:spcAft>
              <a:defRPr sz="1200">
                <a:solidFill>
                  <a:schemeClr val="tx1"/>
                </a:solidFill>
                <a:latin typeface="Arial" panose="020B0604020202020204" pitchFamily="34" charset="0"/>
              </a:defRPr>
            </a:lvl6pPr>
            <a:lvl7pPr marL="3005976" indent="-231229" eaLnBrk="0" fontAlgn="base" hangingPunct="0">
              <a:spcBef>
                <a:spcPct val="30000"/>
              </a:spcBef>
              <a:spcAft>
                <a:spcPct val="0"/>
              </a:spcAft>
              <a:defRPr sz="1200">
                <a:solidFill>
                  <a:schemeClr val="tx1"/>
                </a:solidFill>
                <a:latin typeface="Arial" panose="020B0604020202020204" pitchFamily="34" charset="0"/>
              </a:defRPr>
            </a:lvl7pPr>
            <a:lvl8pPr marL="3468434" indent="-231229" eaLnBrk="0" fontAlgn="base" hangingPunct="0">
              <a:spcBef>
                <a:spcPct val="30000"/>
              </a:spcBef>
              <a:spcAft>
                <a:spcPct val="0"/>
              </a:spcAft>
              <a:defRPr sz="1200">
                <a:solidFill>
                  <a:schemeClr val="tx1"/>
                </a:solidFill>
                <a:latin typeface="Arial" panose="020B0604020202020204" pitchFamily="34" charset="0"/>
              </a:defRPr>
            </a:lvl8pPr>
            <a:lvl9pPr marL="3930891" indent="-231229" eaLnBrk="0" fontAlgn="base" hangingPunct="0">
              <a:spcBef>
                <a:spcPct val="30000"/>
              </a:spcBef>
              <a:spcAft>
                <a:spcPct val="0"/>
              </a:spcAft>
              <a:defRPr sz="1200">
                <a:solidFill>
                  <a:schemeClr val="tx1"/>
                </a:solidFill>
                <a:latin typeface="Arial" panose="020B0604020202020204" pitchFamily="34" charset="0"/>
              </a:defRPr>
            </a:lvl9pPr>
          </a:lstStyle>
          <a:p>
            <a:pPr defTabSz="924916" fontAlgn="base">
              <a:spcBef>
                <a:spcPct val="0"/>
              </a:spcBef>
              <a:spcAft>
                <a:spcPct val="0"/>
              </a:spcAft>
              <a:defRPr/>
            </a:pPr>
            <a:r>
              <a:rPr lang="en-US" altLang="en-US" sz="1800" dirty="0">
                <a:solidFill>
                  <a:srgbClr val="000000"/>
                </a:solidFill>
              </a:rPr>
              <a:t>Riverside 2-17-09</a:t>
            </a:r>
          </a:p>
        </p:txBody>
      </p:sp>
    </p:spTree>
    <p:extLst>
      <p:ext uri="{BB962C8B-B14F-4D97-AF65-F5344CB8AC3E}">
        <p14:creationId xmlns:p14="http://schemas.microsoft.com/office/powerpoint/2010/main" val="13261682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a:extLst>
              <a:ext uri="{FF2B5EF4-FFF2-40B4-BE49-F238E27FC236}">
                <a16:creationId xmlns:a16="http://schemas.microsoft.com/office/drawing/2014/main" id="{2F8FA7D3-6706-34B1-2FFB-C9B1EA1E7A73}"/>
              </a:ext>
            </a:extLst>
          </p:cNvPr>
          <p:cNvSpPr>
            <a:spLocks noGrp="1" noRot="1" noChangeAspect="1" noChangeArrowheads="1" noTextEdit="1"/>
          </p:cNvSpPr>
          <p:nvPr>
            <p:ph type="sldImg"/>
          </p:nvPr>
        </p:nvSpPr>
        <p:spPr>
          <a:xfrm>
            <a:off x="4198938" y="0"/>
            <a:ext cx="2259012" cy="1270000"/>
          </a:xfrm>
          <a:ln/>
        </p:spPr>
      </p:sp>
      <p:sp>
        <p:nvSpPr>
          <p:cNvPr id="219139" name="Notes Placeholder 2">
            <a:extLst>
              <a:ext uri="{FF2B5EF4-FFF2-40B4-BE49-F238E27FC236}">
                <a16:creationId xmlns:a16="http://schemas.microsoft.com/office/drawing/2014/main" id="{9B7DDF2A-5D35-D216-624C-D0D66424CD3E}"/>
              </a:ext>
            </a:extLst>
          </p:cNvPr>
          <p:cNvSpPr>
            <a:spLocks noGrp="1"/>
          </p:cNvSpPr>
          <p:nvPr>
            <p:ph type="body" idx="1"/>
          </p:nvPr>
        </p:nvSpPr>
        <p:spPr>
          <a:xfrm>
            <a:off x="386115" y="1385411"/>
            <a:ext cx="6718406" cy="7850664"/>
          </a:xfrm>
        </p:spPr>
        <p:txBody>
          <a:bodyPr>
            <a:normAutofit/>
          </a:bodyPr>
          <a:lstStyle/>
          <a:p>
            <a:pPr eaLnBrk="1" hangingPunct="1">
              <a:defRPr/>
            </a:pPr>
            <a:endParaRPr lang="en-US" sz="1400" dirty="0">
              <a:solidFill>
                <a:srgbClr val="000000"/>
              </a:solidFill>
            </a:endParaRPr>
          </a:p>
          <a:p>
            <a:pPr eaLnBrk="1" hangingPunct="1">
              <a:spcBef>
                <a:spcPct val="0"/>
              </a:spcBef>
              <a:defRPr/>
            </a:pPr>
            <a:endParaRPr lang="en-US" sz="1400" dirty="0">
              <a:solidFill>
                <a:srgbClr val="000000"/>
              </a:solidFill>
            </a:endParaRPr>
          </a:p>
        </p:txBody>
      </p:sp>
      <p:sp>
        <p:nvSpPr>
          <p:cNvPr id="4" name="Header Placeholder 3">
            <a:extLst>
              <a:ext uri="{FF2B5EF4-FFF2-40B4-BE49-F238E27FC236}">
                <a16:creationId xmlns:a16="http://schemas.microsoft.com/office/drawing/2014/main" id="{E5F87564-A568-F19C-3C31-734959351CB1}"/>
              </a:ext>
            </a:extLst>
          </p:cNvPr>
          <p:cNvSpPr>
            <a:spLocks noGrp="1"/>
          </p:cNvSpPr>
          <p:nvPr>
            <p:ph type="hdr" sz="quarter"/>
          </p:nvPr>
        </p:nvSpPr>
        <p:spPr/>
        <p:txBody>
          <a:bodyPr/>
          <a:lstStyle/>
          <a:p>
            <a:pPr defTabSz="924916">
              <a:defRPr/>
            </a:pPr>
            <a:r>
              <a:rPr lang="en-US" sz="1800" kern="0">
                <a:solidFill>
                  <a:prstClr val="black"/>
                </a:solidFill>
                <a:latin typeface="Arial" panose="020B0604020202020204" pitchFamily="34" charset="0"/>
              </a:rPr>
              <a:t>Registries </a:t>
            </a:r>
          </a:p>
        </p:txBody>
      </p:sp>
      <p:sp>
        <p:nvSpPr>
          <p:cNvPr id="5" name="Date Placeholder 4">
            <a:extLst>
              <a:ext uri="{FF2B5EF4-FFF2-40B4-BE49-F238E27FC236}">
                <a16:creationId xmlns:a16="http://schemas.microsoft.com/office/drawing/2014/main" id="{6895398A-7F79-88A4-F7D8-536943864E1D}"/>
              </a:ext>
            </a:extLst>
          </p:cNvPr>
          <p:cNvSpPr>
            <a:spLocks noGrp="1"/>
          </p:cNvSpPr>
          <p:nvPr>
            <p:ph type="dt" sz="quarter" idx="1"/>
          </p:nvPr>
        </p:nvSpPr>
        <p:spPr/>
        <p:txBody>
          <a:bodyPr/>
          <a:lstStyle/>
          <a:p>
            <a:pPr defTabSz="924916">
              <a:defRPr/>
            </a:pPr>
            <a:fld id="{00A74E54-DFCC-4EB3-8E56-7682A3E9FB8D}" type="datetime1">
              <a:rPr lang="en-US" sz="1800" kern="0">
                <a:solidFill>
                  <a:prstClr val="black"/>
                </a:solidFill>
                <a:latin typeface="Arial" panose="020B0604020202020204" pitchFamily="34" charset="0"/>
              </a:rPr>
              <a:pPr defTabSz="924916">
                <a:defRPr/>
              </a:pPr>
              <a:t>5/2/2025</a:t>
            </a:fld>
            <a:endParaRPr lang="en-US" sz="1800" kern="0">
              <a:solidFill>
                <a:prstClr val="black"/>
              </a:solidFill>
              <a:latin typeface="Arial" panose="020B0604020202020204" pitchFamily="34" charset="0"/>
            </a:endParaRPr>
          </a:p>
        </p:txBody>
      </p:sp>
      <p:sp>
        <p:nvSpPr>
          <p:cNvPr id="157702" name="Slide Number Placeholder 5">
            <a:extLst>
              <a:ext uri="{FF2B5EF4-FFF2-40B4-BE49-F238E27FC236}">
                <a16:creationId xmlns:a16="http://schemas.microsoft.com/office/drawing/2014/main" id="{2A8B215D-1AF1-E090-2644-74BA4093DEB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51494" indent="-289036">
              <a:spcBef>
                <a:spcPct val="30000"/>
              </a:spcBef>
              <a:defRPr sz="1200">
                <a:solidFill>
                  <a:schemeClr val="tx1"/>
                </a:solidFill>
                <a:latin typeface="Arial" panose="020B0604020202020204" pitchFamily="34" charset="0"/>
              </a:defRPr>
            </a:lvl2pPr>
            <a:lvl3pPr marL="1156145" indent="-231229">
              <a:spcBef>
                <a:spcPct val="30000"/>
              </a:spcBef>
              <a:defRPr sz="1200">
                <a:solidFill>
                  <a:schemeClr val="tx1"/>
                </a:solidFill>
                <a:latin typeface="Arial" panose="020B0604020202020204" pitchFamily="34" charset="0"/>
              </a:defRPr>
            </a:lvl3pPr>
            <a:lvl4pPr marL="1618602" indent="-231229">
              <a:spcBef>
                <a:spcPct val="30000"/>
              </a:spcBef>
              <a:defRPr sz="1200">
                <a:solidFill>
                  <a:schemeClr val="tx1"/>
                </a:solidFill>
                <a:latin typeface="Arial" panose="020B0604020202020204" pitchFamily="34" charset="0"/>
              </a:defRPr>
            </a:lvl4pPr>
            <a:lvl5pPr marL="2081060" indent="-231229">
              <a:spcBef>
                <a:spcPct val="30000"/>
              </a:spcBef>
              <a:defRPr sz="1200">
                <a:solidFill>
                  <a:schemeClr val="tx1"/>
                </a:solidFill>
                <a:latin typeface="Arial" panose="020B0604020202020204" pitchFamily="34" charset="0"/>
              </a:defRPr>
            </a:lvl5pPr>
            <a:lvl6pPr marL="2543518" indent="-231229" eaLnBrk="0" fontAlgn="base" hangingPunct="0">
              <a:spcBef>
                <a:spcPct val="30000"/>
              </a:spcBef>
              <a:spcAft>
                <a:spcPct val="0"/>
              </a:spcAft>
              <a:defRPr sz="1200">
                <a:solidFill>
                  <a:schemeClr val="tx1"/>
                </a:solidFill>
                <a:latin typeface="Arial" panose="020B0604020202020204" pitchFamily="34" charset="0"/>
              </a:defRPr>
            </a:lvl6pPr>
            <a:lvl7pPr marL="3005976" indent="-231229" eaLnBrk="0" fontAlgn="base" hangingPunct="0">
              <a:spcBef>
                <a:spcPct val="30000"/>
              </a:spcBef>
              <a:spcAft>
                <a:spcPct val="0"/>
              </a:spcAft>
              <a:defRPr sz="1200">
                <a:solidFill>
                  <a:schemeClr val="tx1"/>
                </a:solidFill>
                <a:latin typeface="Arial" panose="020B0604020202020204" pitchFamily="34" charset="0"/>
              </a:defRPr>
            </a:lvl7pPr>
            <a:lvl8pPr marL="3468434" indent="-231229" eaLnBrk="0" fontAlgn="base" hangingPunct="0">
              <a:spcBef>
                <a:spcPct val="30000"/>
              </a:spcBef>
              <a:spcAft>
                <a:spcPct val="0"/>
              </a:spcAft>
              <a:defRPr sz="1200">
                <a:solidFill>
                  <a:schemeClr val="tx1"/>
                </a:solidFill>
                <a:latin typeface="Arial" panose="020B0604020202020204" pitchFamily="34" charset="0"/>
              </a:defRPr>
            </a:lvl8pPr>
            <a:lvl9pPr marL="3930891" indent="-231229" eaLnBrk="0" fontAlgn="base" hangingPunct="0">
              <a:spcBef>
                <a:spcPct val="30000"/>
              </a:spcBef>
              <a:spcAft>
                <a:spcPct val="0"/>
              </a:spcAft>
              <a:defRPr sz="1200">
                <a:solidFill>
                  <a:schemeClr val="tx1"/>
                </a:solidFill>
                <a:latin typeface="Arial" panose="020B0604020202020204" pitchFamily="34" charset="0"/>
              </a:defRPr>
            </a:lvl9pPr>
          </a:lstStyle>
          <a:p>
            <a:pPr defTabSz="924916" fontAlgn="base">
              <a:spcBef>
                <a:spcPct val="0"/>
              </a:spcBef>
              <a:spcAft>
                <a:spcPct val="0"/>
              </a:spcAft>
              <a:defRPr/>
            </a:pPr>
            <a:fld id="{17F7F87E-2C91-457C-885F-332BBC3D90F8}" type="slidenum">
              <a:rPr lang="en-US" altLang="en-US" sz="1300">
                <a:solidFill>
                  <a:srgbClr val="000000"/>
                </a:solidFill>
                <a:latin typeface="Calibri" panose="020F0502020204030204" pitchFamily="34" charset="0"/>
              </a:rPr>
              <a:pPr defTabSz="924916" fontAlgn="base">
                <a:spcBef>
                  <a:spcPct val="0"/>
                </a:spcBef>
                <a:spcAft>
                  <a:spcPct val="0"/>
                </a:spcAft>
                <a:defRPr/>
              </a:pPr>
              <a:t>37</a:t>
            </a:fld>
            <a:endParaRPr lang="en-US" altLang="en-US" sz="1300">
              <a:solidFill>
                <a:srgbClr val="000000"/>
              </a:solidFill>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7F741-6965-A2CC-2A1F-89339189C067}"/>
            </a:ext>
          </a:extLst>
        </p:cNvPr>
        <p:cNvGrpSpPr/>
        <p:nvPr/>
      </p:nvGrpSpPr>
      <p:grpSpPr>
        <a:xfrm>
          <a:off x="0" y="0"/>
          <a:ext cx="0" cy="0"/>
          <a:chOff x="0" y="0"/>
          <a:chExt cx="0" cy="0"/>
        </a:xfrm>
      </p:grpSpPr>
      <p:sp>
        <p:nvSpPr>
          <p:cNvPr id="157698" name="Slide Image Placeholder 1">
            <a:extLst>
              <a:ext uri="{FF2B5EF4-FFF2-40B4-BE49-F238E27FC236}">
                <a16:creationId xmlns:a16="http://schemas.microsoft.com/office/drawing/2014/main" id="{B09C392E-DCE4-EFD0-6B97-34D2369BC51D}"/>
              </a:ext>
            </a:extLst>
          </p:cNvPr>
          <p:cNvSpPr>
            <a:spLocks noGrp="1" noRot="1" noChangeAspect="1" noChangeArrowheads="1" noTextEdit="1"/>
          </p:cNvSpPr>
          <p:nvPr>
            <p:ph type="sldImg"/>
          </p:nvPr>
        </p:nvSpPr>
        <p:spPr>
          <a:xfrm>
            <a:off x="4198938" y="0"/>
            <a:ext cx="2259012" cy="1270000"/>
          </a:xfrm>
          <a:ln/>
        </p:spPr>
      </p:sp>
      <p:sp>
        <p:nvSpPr>
          <p:cNvPr id="219139" name="Notes Placeholder 2">
            <a:extLst>
              <a:ext uri="{FF2B5EF4-FFF2-40B4-BE49-F238E27FC236}">
                <a16:creationId xmlns:a16="http://schemas.microsoft.com/office/drawing/2014/main" id="{9D5F17CF-6A32-8ADF-AC5B-D009CEB835B1}"/>
              </a:ext>
            </a:extLst>
          </p:cNvPr>
          <p:cNvSpPr>
            <a:spLocks noGrp="1"/>
          </p:cNvSpPr>
          <p:nvPr>
            <p:ph type="body" idx="1"/>
          </p:nvPr>
        </p:nvSpPr>
        <p:spPr>
          <a:xfrm>
            <a:off x="386115" y="1385411"/>
            <a:ext cx="6718406" cy="7850664"/>
          </a:xfrm>
        </p:spPr>
        <p:txBody>
          <a:bodyPr>
            <a:normAutofit/>
          </a:bodyPr>
          <a:lstStyle/>
          <a:p>
            <a:pPr eaLnBrk="1" hangingPunct="1">
              <a:spcBef>
                <a:spcPct val="0"/>
              </a:spcBef>
              <a:defRPr/>
            </a:pPr>
            <a:endParaRPr lang="en-US" sz="1400" dirty="0">
              <a:solidFill>
                <a:srgbClr val="000000"/>
              </a:solidFill>
            </a:endParaRPr>
          </a:p>
        </p:txBody>
      </p:sp>
      <p:sp>
        <p:nvSpPr>
          <p:cNvPr id="4" name="Header Placeholder 3">
            <a:extLst>
              <a:ext uri="{FF2B5EF4-FFF2-40B4-BE49-F238E27FC236}">
                <a16:creationId xmlns:a16="http://schemas.microsoft.com/office/drawing/2014/main" id="{5E652327-05FA-F808-1CFA-B14195BB50F6}"/>
              </a:ext>
            </a:extLst>
          </p:cNvPr>
          <p:cNvSpPr>
            <a:spLocks noGrp="1"/>
          </p:cNvSpPr>
          <p:nvPr>
            <p:ph type="hdr" sz="quarter"/>
          </p:nvPr>
        </p:nvSpPr>
        <p:spPr/>
        <p:txBody>
          <a:bodyPr/>
          <a:lstStyle/>
          <a:p>
            <a:pPr defTabSz="924916">
              <a:defRPr/>
            </a:pPr>
            <a:r>
              <a:rPr lang="en-US" sz="1800" kern="0">
                <a:solidFill>
                  <a:prstClr val="black"/>
                </a:solidFill>
                <a:latin typeface="Arial" panose="020B0604020202020204" pitchFamily="34" charset="0"/>
              </a:rPr>
              <a:t>Registries </a:t>
            </a:r>
          </a:p>
        </p:txBody>
      </p:sp>
      <p:sp>
        <p:nvSpPr>
          <p:cNvPr id="5" name="Date Placeholder 4">
            <a:extLst>
              <a:ext uri="{FF2B5EF4-FFF2-40B4-BE49-F238E27FC236}">
                <a16:creationId xmlns:a16="http://schemas.microsoft.com/office/drawing/2014/main" id="{0EB17106-08B1-BD2E-6AC0-CFD06C551611}"/>
              </a:ext>
            </a:extLst>
          </p:cNvPr>
          <p:cNvSpPr>
            <a:spLocks noGrp="1"/>
          </p:cNvSpPr>
          <p:nvPr>
            <p:ph type="dt" sz="quarter" idx="1"/>
          </p:nvPr>
        </p:nvSpPr>
        <p:spPr/>
        <p:txBody>
          <a:bodyPr/>
          <a:lstStyle/>
          <a:p>
            <a:pPr defTabSz="924916">
              <a:defRPr/>
            </a:pPr>
            <a:fld id="{00A74E54-DFCC-4EB3-8E56-7682A3E9FB8D}" type="datetime1">
              <a:rPr lang="en-US" sz="1800" kern="0">
                <a:solidFill>
                  <a:prstClr val="black"/>
                </a:solidFill>
                <a:latin typeface="Arial" panose="020B0604020202020204" pitchFamily="34" charset="0"/>
              </a:rPr>
              <a:pPr defTabSz="924916">
                <a:defRPr/>
              </a:pPr>
              <a:t>5/2/2025</a:t>
            </a:fld>
            <a:endParaRPr lang="en-US" sz="1800" kern="0">
              <a:solidFill>
                <a:prstClr val="black"/>
              </a:solidFill>
              <a:latin typeface="Arial" panose="020B0604020202020204" pitchFamily="34" charset="0"/>
            </a:endParaRPr>
          </a:p>
        </p:txBody>
      </p:sp>
      <p:sp>
        <p:nvSpPr>
          <p:cNvPr id="157702" name="Slide Number Placeholder 5">
            <a:extLst>
              <a:ext uri="{FF2B5EF4-FFF2-40B4-BE49-F238E27FC236}">
                <a16:creationId xmlns:a16="http://schemas.microsoft.com/office/drawing/2014/main" id="{D5BBB5EC-19E0-EFA1-E3ED-5BAC94525B9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51494" indent="-289036">
              <a:spcBef>
                <a:spcPct val="30000"/>
              </a:spcBef>
              <a:defRPr sz="1200">
                <a:solidFill>
                  <a:schemeClr val="tx1"/>
                </a:solidFill>
                <a:latin typeface="Arial" panose="020B0604020202020204" pitchFamily="34" charset="0"/>
              </a:defRPr>
            </a:lvl2pPr>
            <a:lvl3pPr marL="1156145" indent="-231229">
              <a:spcBef>
                <a:spcPct val="30000"/>
              </a:spcBef>
              <a:defRPr sz="1200">
                <a:solidFill>
                  <a:schemeClr val="tx1"/>
                </a:solidFill>
                <a:latin typeface="Arial" panose="020B0604020202020204" pitchFamily="34" charset="0"/>
              </a:defRPr>
            </a:lvl3pPr>
            <a:lvl4pPr marL="1618602" indent="-231229">
              <a:spcBef>
                <a:spcPct val="30000"/>
              </a:spcBef>
              <a:defRPr sz="1200">
                <a:solidFill>
                  <a:schemeClr val="tx1"/>
                </a:solidFill>
                <a:latin typeface="Arial" panose="020B0604020202020204" pitchFamily="34" charset="0"/>
              </a:defRPr>
            </a:lvl4pPr>
            <a:lvl5pPr marL="2081060" indent="-231229">
              <a:spcBef>
                <a:spcPct val="30000"/>
              </a:spcBef>
              <a:defRPr sz="1200">
                <a:solidFill>
                  <a:schemeClr val="tx1"/>
                </a:solidFill>
                <a:latin typeface="Arial" panose="020B0604020202020204" pitchFamily="34" charset="0"/>
              </a:defRPr>
            </a:lvl5pPr>
            <a:lvl6pPr marL="2543518" indent="-231229" eaLnBrk="0" fontAlgn="base" hangingPunct="0">
              <a:spcBef>
                <a:spcPct val="30000"/>
              </a:spcBef>
              <a:spcAft>
                <a:spcPct val="0"/>
              </a:spcAft>
              <a:defRPr sz="1200">
                <a:solidFill>
                  <a:schemeClr val="tx1"/>
                </a:solidFill>
                <a:latin typeface="Arial" panose="020B0604020202020204" pitchFamily="34" charset="0"/>
              </a:defRPr>
            </a:lvl6pPr>
            <a:lvl7pPr marL="3005976" indent="-231229" eaLnBrk="0" fontAlgn="base" hangingPunct="0">
              <a:spcBef>
                <a:spcPct val="30000"/>
              </a:spcBef>
              <a:spcAft>
                <a:spcPct val="0"/>
              </a:spcAft>
              <a:defRPr sz="1200">
                <a:solidFill>
                  <a:schemeClr val="tx1"/>
                </a:solidFill>
                <a:latin typeface="Arial" panose="020B0604020202020204" pitchFamily="34" charset="0"/>
              </a:defRPr>
            </a:lvl7pPr>
            <a:lvl8pPr marL="3468434" indent="-231229" eaLnBrk="0" fontAlgn="base" hangingPunct="0">
              <a:spcBef>
                <a:spcPct val="30000"/>
              </a:spcBef>
              <a:spcAft>
                <a:spcPct val="0"/>
              </a:spcAft>
              <a:defRPr sz="1200">
                <a:solidFill>
                  <a:schemeClr val="tx1"/>
                </a:solidFill>
                <a:latin typeface="Arial" panose="020B0604020202020204" pitchFamily="34" charset="0"/>
              </a:defRPr>
            </a:lvl8pPr>
            <a:lvl9pPr marL="3930891" indent="-231229" eaLnBrk="0" fontAlgn="base" hangingPunct="0">
              <a:spcBef>
                <a:spcPct val="30000"/>
              </a:spcBef>
              <a:spcAft>
                <a:spcPct val="0"/>
              </a:spcAft>
              <a:defRPr sz="1200">
                <a:solidFill>
                  <a:schemeClr val="tx1"/>
                </a:solidFill>
                <a:latin typeface="Arial" panose="020B0604020202020204" pitchFamily="34" charset="0"/>
              </a:defRPr>
            </a:lvl9pPr>
          </a:lstStyle>
          <a:p>
            <a:pPr defTabSz="924916" fontAlgn="base">
              <a:spcBef>
                <a:spcPct val="0"/>
              </a:spcBef>
              <a:spcAft>
                <a:spcPct val="0"/>
              </a:spcAft>
              <a:defRPr/>
            </a:pPr>
            <a:fld id="{17F7F87E-2C91-457C-885F-332BBC3D90F8}" type="slidenum">
              <a:rPr lang="en-US" altLang="en-US" sz="1300">
                <a:solidFill>
                  <a:srgbClr val="000000"/>
                </a:solidFill>
                <a:latin typeface="Calibri" panose="020F0502020204030204" pitchFamily="34" charset="0"/>
              </a:rPr>
              <a:pPr defTabSz="924916" fontAlgn="base">
                <a:spcBef>
                  <a:spcPct val="0"/>
                </a:spcBef>
                <a:spcAft>
                  <a:spcPct val="0"/>
                </a:spcAft>
                <a:defRPr/>
              </a:pPr>
              <a:t>38</a:t>
            </a:fld>
            <a:endParaRPr lang="en-US" altLang="en-US" sz="1300">
              <a:solidFill>
                <a:srgbClr val="000000"/>
              </a:solidFill>
              <a:latin typeface="Calibri" panose="020F0502020204030204" pitchFamily="34" charset="0"/>
            </a:endParaRPr>
          </a:p>
        </p:txBody>
      </p:sp>
    </p:spTree>
    <p:extLst>
      <p:ext uri="{BB962C8B-B14F-4D97-AF65-F5344CB8AC3E}">
        <p14:creationId xmlns:p14="http://schemas.microsoft.com/office/powerpoint/2010/main" val="24006386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1A3E9-9FD2-85F7-5B88-FB4995C35F89}"/>
            </a:ext>
          </a:extLst>
        </p:cNvPr>
        <p:cNvGrpSpPr/>
        <p:nvPr/>
      </p:nvGrpSpPr>
      <p:grpSpPr>
        <a:xfrm>
          <a:off x="0" y="0"/>
          <a:ext cx="0" cy="0"/>
          <a:chOff x="0" y="0"/>
          <a:chExt cx="0" cy="0"/>
        </a:xfrm>
      </p:grpSpPr>
      <p:sp>
        <p:nvSpPr>
          <p:cNvPr id="157698" name="Slide Image Placeholder 1">
            <a:extLst>
              <a:ext uri="{FF2B5EF4-FFF2-40B4-BE49-F238E27FC236}">
                <a16:creationId xmlns:a16="http://schemas.microsoft.com/office/drawing/2014/main" id="{FAF62862-E501-77F2-4C82-60E8085A6000}"/>
              </a:ext>
            </a:extLst>
          </p:cNvPr>
          <p:cNvSpPr>
            <a:spLocks noGrp="1" noRot="1" noChangeAspect="1" noChangeArrowheads="1" noTextEdit="1"/>
          </p:cNvSpPr>
          <p:nvPr>
            <p:ph type="sldImg"/>
          </p:nvPr>
        </p:nvSpPr>
        <p:spPr>
          <a:xfrm>
            <a:off x="4198938" y="0"/>
            <a:ext cx="2259012" cy="1270000"/>
          </a:xfrm>
          <a:ln/>
        </p:spPr>
      </p:sp>
      <p:sp>
        <p:nvSpPr>
          <p:cNvPr id="219139" name="Notes Placeholder 2">
            <a:extLst>
              <a:ext uri="{FF2B5EF4-FFF2-40B4-BE49-F238E27FC236}">
                <a16:creationId xmlns:a16="http://schemas.microsoft.com/office/drawing/2014/main" id="{B3C11646-9886-A34C-AC98-ED5C322370DC}"/>
              </a:ext>
            </a:extLst>
          </p:cNvPr>
          <p:cNvSpPr>
            <a:spLocks noGrp="1"/>
          </p:cNvSpPr>
          <p:nvPr>
            <p:ph type="body" idx="1"/>
          </p:nvPr>
        </p:nvSpPr>
        <p:spPr>
          <a:xfrm>
            <a:off x="386115" y="1385411"/>
            <a:ext cx="6718406" cy="7850664"/>
          </a:xfrm>
        </p:spPr>
        <p:txBody>
          <a:bodyPr>
            <a:normAutofit/>
          </a:bodyPr>
          <a:lstStyle/>
          <a:p>
            <a:pPr eaLnBrk="1" hangingPunct="1">
              <a:spcBef>
                <a:spcPct val="0"/>
              </a:spcBef>
              <a:defRPr/>
            </a:pPr>
            <a:endParaRPr lang="en-US" sz="1400" dirty="0">
              <a:solidFill>
                <a:srgbClr val="000000"/>
              </a:solidFill>
            </a:endParaRPr>
          </a:p>
        </p:txBody>
      </p:sp>
      <p:sp>
        <p:nvSpPr>
          <p:cNvPr id="4" name="Header Placeholder 3">
            <a:extLst>
              <a:ext uri="{FF2B5EF4-FFF2-40B4-BE49-F238E27FC236}">
                <a16:creationId xmlns:a16="http://schemas.microsoft.com/office/drawing/2014/main" id="{9028409C-A294-D766-A52B-53AA91EF0F8B}"/>
              </a:ext>
            </a:extLst>
          </p:cNvPr>
          <p:cNvSpPr>
            <a:spLocks noGrp="1"/>
          </p:cNvSpPr>
          <p:nvPr>
            <p:ph type="hdr" sz="quarter"/>
          </p:nvPr>
        </p:nvSpPr>
        <p:spPr/>
        <p:txBody>
          <a:bodyPr/>
          <a:lstStyle/>
          <a:p>
            <a:pPr defTabSz="924916">
              <a:defRPr/>
            </a:pPr>
            <a:r>
              <a:rPr lang="en-US" sz="1800" kern="0">
                <a:solidFill>
                  <a:prstClr val="black"/>
                </a:solidFill>
                <a:latin typeface="Arial" panose="020B0604020202020204" pitchFamily="34" charset="0"/>
              </a:rPr>
              <a:t>Registries </a:t>
            </a:r>
          </a:p>
        </p:txBody>
      </p:sp>
      <p:sp>
        <p:nvSpPr>
          <p:cNvPr id="5" name="Date Placeholder 4">
            <a:extLst>
              <a:ext uri="{FF2B5EF4-FFF2-40B4-BE49-F238E27FC236}">
                <a16:creationId xmlns:a16="http://schemas.microsoft.com/office/drawing/2014/main" id="{1222C91C-8F48-0FDD-2838-8AA97A7E04F9}"/>
              </a:ext>
            </a:extLst>
          </p:cNvPr>
          <p:cNvSpPr>
            <a:spLocks noGrp="1"/>
          </p:cNvSpPr>
          <p:nvPr>
            <p:ph type="dt" sz="quarter" idx="1"/>
          </p:nvPr>
        </p:nvSpPr>
        <p:spPr/>
        <p:txBody>
          <a:bodyPr/>
          <a:lstStyle/>
          <a:p>
            <a:pPr defTabSz="924916">
              <a:defRPr/>
            </a:pPr>
            <a:fld id="{00A74E54-DFCC-4EB3-8E56-7682A3E9FB8D}" type="datetime1">
              <a:rPr lang="en-US" sz="1800" kern="0">
                <a:solidFill>
                  <a:prstClr val="black"/>
                </a:solidFill>
                <a:latin typeface="Arial" panose="020B0604020202020204" pitchFamily="34" charset="0"/>
              </a:rPr>
              <a:pPr defTabSz="924916">
                <a:defRPr/>
              </a:pPr>
              <a:t>5/2/2025</a:t>
            </a:fld>
            <a:endParaRPr lang="en-US" sz="1800" kern="0">
              <a:solidFill>
                <a:prstClr val="black"/>
              </a:solidFill>
              <a:latin typeface="Arial" panose="020B0604020202020204" pitchFamily="34" charset="0"/>
            </a:endParaRPr>
          </a:p>
        </p:txBody>
      </p:sp>
      <p:sp>
        <p:nvSpPr>
          <p:cNvPr id="157702" name="Slide Number Placeholder 5">
            <a:extLst>
              <a:ext uri="{FF2B5EF4-FFF2-40B4-BE49-F238E27FC236}">
                <a16:creationId xmlns:a16="http://schemas.microsoft.com/office/drawing/2014/main" id="{B932FF2F-02EE-5B45-AB43-E4F03DBF19D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51494" indent="-289036">
              <a:spcBef>
                <a:spcPct val="30000"/>
              </a:spcBef>
              <a:defRPr sz="1200">
                <a:solidFill>
                  <a:schemeClr val="tx1"/>
                </a:solidFill>
                <a:latin typeface="Arial" panose="020B0604020202020204" pitchFamily="34" charset="0"/>
              </a:defRPr>
            </a:lvl2pPr>
            <a:lvl3pPr marL="1156145" indent="-231229">
              <a:spcBef>
                <a:spcPct val="30000"/>
              </a:spcBef>
              <a:defRPr sz="1200">
                <a:solidFill>
                  <a:schemeClr val="tx1"/>
                </a:solidFill>
                <a:latin typeface="Arial" panose="020B0604020202020204" pitchFamily="34" charset="0"/>
              </a:defRPr>
            </a:lvl3pPr>
            <a:lvl4pPr marL="1618602" indent="-231229">
              <a:spcBef>
                <a:spcPct val="30000"/>
              </a:spcBef>
              <a:defRPr sz="1200">
                <a:solidFill>
                  <a:schemeClr val="tx1"/>
                </a:solidFill>
                <a:latin typeface="Arial" panose="020B0604020202020204" pitchFamily="34" charset="0"/>
              </a:defRPr>
            </a:lvl4pPr>
            <a:lvl5pPr marL="2081060" indent="-231229">
              <a:spcBef>
                <a:spcPct val="30000"/>
              </a:spcBef>
              <a:defRPr sz="1200">
                <a:solidFill>
                  <a:schemeClr val="tx1"/>
                </a:solidFill>
                <a:latin typeface="Arial" panose="020B0604020202020204" pitchFamily="34" charset="0"/>
              </a:defRPr>
            </a:lvl5pPr>
            <a:lvl6pPr marL="2543518" indent="-231229" eaLnBrk="0" fontAlgn="base" hangingPunct="0">
              <a:spcBef>
                <a:spcPct val="30000"/>
              </a:spcBef>
              <a:spcAft>
                <a:spcPct val="0"/>
              </a:spcAft>
              <a:defRPr sz="1200">
                <a:solidFill>
                  <a:schemeClr val="tx1"/>
                </a:solidFill>
                <a:latin typeface="Arial" panose="020B0604020202020204" pitchFamily="34" charset="0"/>
              </a:defRPr>
            </a:lvl6pPr>
            <a:lvl7pPr marL="3005976" indent="-231229" eaLnBrk="0" fontAlgn="base" hangingPunct="0">
              <a:spcBef>
                <a:spcPct val="30000"/>
              </a:spcBef>
              <a:spcAft>
                <a:spcPct val="0"/>
              </a:spcAft>
              <a:defRPr sz="1200">
                <a:solidFill>
                  <a:schemeClr val="tx1"/>
                </a:solidFill>
                <a:latin typeface="Arial" panose="020B0604020202020204" pitchFamily="34" charset="0"/>
              </a:defRPr>
            </a:lvl7pPr>
            <a:lvl8pPr marL="3468434" indent="-231229" eaLnBrk="0" fontAlgn="base" hangingPunct="0">
              <a:spcBef>
                <a:spcPct val="30000"/>
              </a:spcBef>
              <a:spcAft>
                <a:spcPct val="0"/>
              </a:spcAft>
              <a:defRPr sz="1200">
                <a:solidFill>
                  <a:schemeClr val="tx1"/>
                </a:solidFill>
                <a:latin typeface="Arial" panose="020B0604020202020204" pitchFamily="34" charset="0"/>
              </a:defRPr>
            </a:lvl8pPr>
            <a:lvl9pPr marL="3930891" indent="-231229" eaLnBrk="0" fontAlgn="base" hangingPunct="0">
              <a:spcBef>
                <a:spcPct val="30000"/>
              </a:spcBef>
              <a:spcAft>
                <a:spcPct val="0"/>
              </a:spcAft>
              <a:defRPr sz="1200">
                <a:solidFill>
                  <a:schemeClr val="tx1"/>
                </a:solidFill>
                <a:latin typeface="Arial" panose="020B0604020202020204" pitchFamily="34" charset="0"/>
              </a:defRPr>
            </a:lvl9pPr>
          </a:lstStyle>
          <a:p>
            <a:pPr defTabSz="924916" fontAlgn="base">
              <a:spcBef>
                <a:spcPct val="0"/>
              </a:spcBef>
              <a:spcAft>
                <a:spcPct val="0"/>
              </a:spcAft>
              <a:defRPr/>
            </a:pPr>
            <a:fld id="{17F7F87E-2C91-457C-885F-332BBC3D90F8}" type="slidenum">
              <a:rPr lang="en-US" altLang="en-US" sz="1300">
                <a:solidFill>
                  <a:srgbClr val="000000"/>
                </a:solidFill>
                <a:latin typeface="Calibri" panose="020F0502020204030204" pitchFamily="34" charset="0"/>
              </a:rPr>
              <a:pPr defTabSz="924916" fontAlgn="base">
                <a:spcBef>
                  <a:spcPct val="0"/>
                </a:spcBef>
                <a:spcAft>
                  <a:spcPct val="0"/>
                </a:spcAft>
                <a:defRPr/>
              </a:pPr>
              <a:t>39</a:t>
            </a:fld>
            <a:endParaRPr lang="en-US" altLang="en-US" sz="1300">
              <a:solidFill>
                <a:srgbClr val="000000"/>
              </a:solidFill>
              <a:latin typeface="Calibri" panose="020F0502020204030204" pitchFamily="34" charset="0"/>
            </a:endParaRPr>
          </a:p>
        </p:txBody>
      </p:sp>
    </p:spTree>
    <p:extLst>
      <p:ext uri="{BB962C8B-B14F-4D97-AF65-F5344CB8AC3E}">
        <p14:creationId xmlns:p14="http://schemas.microsoft.com/office/powerpoint/2010/main" val="2305667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6B487-1A26-A648-CECF-3D616700CEF8}"/>
            </a:ext>
          </a:extLst>
        </p:cNvPr>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4357DB89-E45C-49BE-7D83-916AD9DD716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3569EAB2-DD8B-78BB-3950-8051ACAE44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8308" name="Slide Number Placeholder 3">
            <a:extLst>
              <a:ext uri="{FF2B5EF4-FFF2-40B4-BE49-F238E27FC236}">
                <a16:creationId xmlns:a16="http://schemas.microsoft.com/office/drawing/2014/main" id="{FDE73D09-AEEF-CFDA-EAB8-3BD0409134F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1494" indent="-289036">
              <a:spcBef>
                <a:spcPct val="30000"/>
              </a:spcBef>
              <a:defRPr sz="1200">
                <a:solidFill>
                  <a:schemeClr val="tx1"/>
                </a:solidFill>
                <a:latin typeface="Calibri" panose="020F0502020204030204" pitchFamily="34" charset="0"/>
              </a:defRPr>
            </a:lvl2pPr>
            <a:lvl3pPr marL="1156145" indent="-231229">
              <a:spcBef>
                <a:spcPct val="30000"/>
              </a:spcBef>
              <a:defRPr sz="1200">
                <a:solidFill>
                  <a:schemeClr val="tx1"/>
                </a:solidFill>
                <a:latin typeface="Calibri" panose="020F0502020204030204" pitchFamily="34" charset="0"/>
              </a:defRPr>
            </a:lvl3pPr>
            <a:lvl4pPr marL="1618602" indent="-231229">
              <a:spcBef>
                <a:spcPct val="30000"/>
              </a:spcBef>
              <a:defRPr sz="1200">
                <a:solidFill>
                  <a:schemeClr val="tx1"/>
                </a:solidFill>
                <a:latin typeface="Calibri" panose="020F0502020204030204" pitchFamily="34" charset="0"/>
              </a:defRPr>
            </a:lvl4pPr>
            <a:lvl5pPr marL="2081060" indent="-231229">
              <a:spcBef>
                <a:spcPct val="30000"/>
              </a:spcBef>
              <a:defRPr sz="1200">
                <a:solidFill>
                  <a:schemeClr val="tx1"/>
                </a:solidFill>
                <a:latin typeface="Calibri" panose="020F0502020204030204" pitchFamily="34" charset="0"/>
              </a:defRPr>
            </a:lvl5pPr>
            <a:lvl6pPr marL="2543518" indent="-231229" eaLnBrk="0" fontAlgn="base" hangingPunct="0">
              <a:spcBef>
                <a:spcPct val="30000"/>
              </a:spcBef>
              <a:spcAft>
                <a:spcPct val="0"/>
              </a:spcAft>
              <a:defRPr sz="1200">
                <a:solidFill>
                  <a:schemeClr val="tx1"/>
                </a:solidFill>
                <a:latin typeface="Calibri" panose="020F0502020204030204" pitchFamily="34" charset="0"/>
              </a:defRPr>
            </a:lvl6pPr>
            <a:lvl7pPr marL="3005976" indent="-231229" eaLnBrk="0" fontAlgn="base" hangingPunct="0">
              <a:spcBef>
                <a:spcPct val="30000"/>
              </a:spcBef>
              <a:spcAft>
                <a:spcPct val="0"/>
              </a:spcAft>
              <a:defRPr sz="1200">
                <a:solidFill>
                  <a:schemeClr val="tx1"/>
                </a:solidFill>
                <a:latin typeface="Calibri" panose="020F0502020204030204" pitchFamily="34" charset="0"/>
              </a:defRPr>
            </a:lvl7pPr>
            <a:lvl8pPr marL="3468434" indent="-231229" eaLnBrk="0" fontAlgn="base" hangingPunct="0">
              <a:spcBef>
                <a:spcPct val="30000"/>
              </a:spcBef>
              <a:spcAft>
                <a:spcPct val="0"/>
              </a:spcAft>
              <a:defRPr sz="1200">
                <a:solidFill>
                  <a:schemeClr val="tx1"/>
                </a:solidFill>
                <a:latin typeface="Calibri" panose="020F0502020204030204" pitchFamily="34" charset="0"/>
              </a:defRPr>
            </a:lvl8pPr>
            <a:lvl9pPr marL="3930891" indent="-231229" eaLnBrk="0" fontAlgn="base" hangingPunct="0">
              <a:spcBef>
                <a:spcPct val="30000"/>
              </a:spcBef>
              <a:spcAft>
                <a:spcPct val="0"/>
              </a:spcAft>
              <a:defRPr sz="1200">
                <a:solidFill>
                  <a:schemeClr val="tx1"/>
                </a:solidFill>
                <a:latin typeface="Calibri" panose="020F0502020204030204" pitchFamily="34" charset="0"/>
              </a:defRPr>
            </a:lvl9pPr>
          </a:lstStyle>
          <a:p>
            <a:pPr defTabSz="924916" fontAlgn="base">
              <a:spcBef>
                <a:spcPct val="0"/>
              </a:spcBef>
              <a:spcAft>
                <a:spcPct val="0"/>
              </a:spcAft>
              <a:defRPr/>
            </a:pPr>
            <a:fld id="{E0DE1A2A-C334-465D-8F17-5F3508591DE4}" type="slidenum">
              <a:rPr lang="en-US" altLang="en-US">
                <a:solidFill>
                  <a:prstClr val="black"/>
                </a:solidFill>
                <a:cs typeface="Arial" panose="020B0604020202020204" pitchFamily="34" charset="0"/>
              </a:rPr>
              <a:pPr defTabSz="924916" fontAlgn="base">
                <a:spcBef>
                  <a:spcPct val="0"/>
                </a:spcBef>
                <a:spcAft>
                  <a:spcPct val="0"/>
                </a:spcAft>
                <a:defRPr/>
              </a:pPr>
              <a:t>4</a:t>
            </a:fld>
            <a:endParaRPr lang="en-US" altLang="en-US">
              <a:solidFill>
                <a:prstClr val="black"/>
              </a:solidFill>
              <a:cs typeface="Arial" panose="020B0604020202020204" pitchFamily="34" charset="0"/>
            </a:endParaRPr>
          </a:p>
        </p:txBody>
      </p:sp>
    </p:spTree>
    <p:extLst>
      <p:ext uri="{BB962C8B-B14F-4D97-AF65-F5344CB8AC3E}">
        <p14:creationId xmlns:p14="http://schemas.microsoft.com/office/powerpoint/2010/main" val="9537095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8CA67-8B1F-DC58-CC5F-1B1C08B714AB}"/>
            </a:ext>
          </a:extLst>
        </p:cNvPr>
        <p:cNvGrpSpPr/>
        <p:nvPr/>
      </p:nvGrpSpPr>
      <p:grpSpPr>
        <a:xfrm>
          <a:off x="0" y="0"/>
          <a:ext cx="0" cy="0"/>
          <a:chOff x="0" y="0"/>
          <a:chExt cx="0" cy="0"/>
        </a:xfrm>
      </p:grpSpPr>
      <p:sp>
        <p:nvSpPr>
          <p:cNvPr id="157698" name="Slide Image Placeholder 1">
            <a:extLst>
              <a:ext uri="{FF2B5EF4-FFF2-40B4-BE49-F238E27FC236}">
                <a16:creationId xmlns:a16="http://schemas.microsoft.com/office/drawing/2014/main" id="{6BBDF6F1-8B3F-7B37-3BEB-C05CA699F855}"/>
              </a:ext>
            </a:extLst>
          </p:cNvPr>
          <p:cNvSpPr>
            <a:spLocks noGrp="1" noRot="1" noChangeAspect="1" noChangeArrowheads="1" noTextEdit="1"/>
          </p:cNvSpPr>
          <p:nvPr>
            <p:ph type="sldImg"/>
          </p:nvPr>
        </p:nvSpPr>
        <p:spPr>
          <a:xfrm>
            <a:off x="4198938" y="0"/>
            <a:ext cx="2259012" cy="1270000"/>
          </a:xfrm>
          <a:ln/>
        </p:spPr>
      </p:sp>
      <p:sp>
        <p:nvSpPr>
          <p:cNvPr id="219139" name="Notes Placeholder 2">
            <a:extLst>
              <a:ext uri="{FF2B5EF4-FFF2-40B4-BE49-F238E27FC236}">
                <a16:creationId xmlns:a16="http://schemas.microsoft.com/office/drawing/2014/main" id="{91F0721C-9B70-3318-E898-982C8CDA46AE}"/>
              </a:ext>
            </a:extLst>
          </p:cNvPr>
          <p:cNvSpPr>
            <a:spLocks noGrp="1"/>
          </p:cNvSpPr>
          <p:nvPr>
            <p:ph type="body" idx="1"/>
          </p:nvPr>
        </p:nvSpPr>
        <p:spPr>
          <a:xfrm>
            <a:off x="386115" y="1385411"/>
            <a:ext cx="6718406" cy="7850664"/>
          </a:xfrm>
        </p:spPr>
        <p:txBody>
          <a:bodyPr>
            <a:normAutofit/>
          </a:bodyPr>
          <a:lstStyle/>
          <a:p>
            <a:pPr eaLnBrk="1" hangingPunct="1">
              <a:defRPr/>
            </a:pPr>
            <a:endParaRPr lang="en-US" sz="1400" dirty="0">
              <a:solidFill>
                <a:srgbClr val="000000"/>
              </a:solidFill>
            </a:endParaRPr>
          </a:p>
          <a:p>
            <a:pPr eaLnBrk="1" hangingPunct="1">
              <a:spcBef>
                <a:spcPct val="0"/>
              </a:spcBef>
              <a:defRPr/>
            </a:pPr>
            <a:endParaRPr lang="en-US" sz="1400" dirty="0">
              <a:solidFill>
                <a:srgbClr val="000000"/>
              </a:solidFill>
            </a:endParaRPr>
          </a:p>
        </p:txBody>
      </p:sp>
      <p:sp>
        <p:nvSpPr>
          <p:cNvPr id="4" name="Header Placeholder 3">
            <a:extLst>
              <a:ext uri="{FF2B5EF4-FFF2-40B4-BE49-F238E27FC236}">
                <a16:creationId xmlns:a16="http://schemas.microsoft.com/office/drawing/2014/main" id="{20651BCB-00DF-E9D0-E9DE-46E7E8B3AA6F}"/>
              </a:ext>
            </a:extLst>
          </p:cNvPr>
          <p:cNvSpPr>
            <a:spLocks noGrp="1"/>
          </p:cNvSpPr>
          <p:nvPr>
            <p:ph type="hdr" sz="quarter"/>
          </p:nvPr>
        </p:nvSpPr>
        <p:spPr/>
        <p:txBody>
          <a:bodyPr/>
          <a:lstStyle/>
          <a:p>
            <a:pPr defTabSz="924916">
              <a:defRPr/>
            </a:pPr>
            <a:r>
              <a:rPr lang="en-US" sz="1800" kern="0">
                <a:solidFill>
                  <a:prstClr val="black"/>
                </a:solidFill>
                <a:latin typeface="Arial" panose="020B0604020202020204" pitchFamily="34" charset="0"/>
              </a:rPr>
              <a:t>Registries </a:t>
            </a:r>
          </a:p>
        </p:txBody>
      </p:sp>
      <p:sp>
        <p:nvSpPr>
          <p:cNvPr id="5" name="Date Placeholder 4">
            <a:extLst>
              <a:ext uri="{FF2B5EF4-FFF2-40B4-BE49-F238E27FC236}">
                <a16:creationId xmlns:a16="http://schemas.microsoft.com/office/drawing/2014/main" id="{AFC4D6CD-0234-2E57-46FC-6C4288828AB6}"/>
              </a:ext>
            </a:extLst>
          </p:cNvPr>
          <p:cNvSpPr>
            <a:spLocks noGrp="1"/>
          </p:cNvSpPr>
          <p:nvPr>
            <p:ph type="dt" sz="quarter" idx="1"/>
          </p:nvPr>
        </p:nvSpPr>
        <p:spPr/>
        <p:txBody>
          <a:bodyPr/>
          <a:lstStyle/>
          <a:p>
            <a:pPr defTabSz="924916">
              <a:defRPr/>
            </a:pPr>
            <a:fld id="{00A74E54-DFCC-4EB3-8E56-7682A3E9FB8D}" type="datetime1">
              <a:rPr lang="en-US" sz="1800" kern="0">
                <a:solidFill>
                  <a:prstClr val="black"/>
                </a:solidFill>
                <a:latin typeface="Arial" panose="020B0604020202020204" pitchFamily="34" charset="0"/>
              </a:rPr>
              <a:pPr defTabSz="924916">
                <a:defRPr/>
              </a:pPr>
              <a:t>5/2/2025</a:t>
            </a:fld>
            <a:endParaRPr lang="en-US" sz="1800" kern="0">
              <a:solidFill>
                <a:prstClr val="black"/>
              </a:solidFill>
              <a:latin typeface="Arial" panose="020B0604020202020204" pitchFamily="34" charset="0"/>
            </a:endParaRPr>
          </a:p>
        </p:txBody>
      </p:sp>
      <p:sp>
        <p:nvSpPr>
          <p:cNvPr id="157702" name="Slide Number Placeholder 5">
            <a:extLst>
              <a:ext uri="{FF2B5EF4-FFF2-40B4-BE49-F238E27FC236}">
                <a16:creationId xmlns:a16="http://schemas.microsoft.com/office/drawing/2014/main" id="{12520B06-99DA-2EB3-2CC8-50DE8B7D001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51494" indent="-289036">
              <a:spcBef>
                <a:spcPct val="30000"/>
              </a:spcBef>
              <a:defRPr sz="1200">
                <a:solidFill>
                  <a:schemeClr val="tx1"/>
                </a:solidFill>
                <a:latin typeface="Arial" panose="020B0604020202020204" pitchFamily="34" charset="0"/>
              </a:defRPr>
            </a:lvl2pPr>
            <a:lvl3pPr marL="1156145" indent="-231229">
              <a:spcBef>
                <a:spcPct val="30000"/>
              </a:spcBef>
              <a:defRPr sz="1200">
                <a:solidFill>
                  <a:schemeClr val="tx1"/>
                </a:solidFill>
                <a:latin typeface="Arial" panose="020B0604020202020204" pitchFamily="34" charset="0"/>
              </a:defRPr>
            </a:lvl3pPr>
            <a:lvl4pPr marL="1618602" indent="-231229">
              <a:spcBef>
                <a:spcPct val="30000"/>
              </a:spcBef>
              <a:defRPr sz="1200">
                <a:solidFill>
                  <a:schemeClr val="tx1"/>
                </a:solidFill>
                <a:latin typeface="Arial" panose="020B0604020202020204" pitchFamily="34" charset="0"/>
              </a:defRPr>
            </a:lvl4pPr>
            <a:lvl5pPr marL="2081060" indent="-231229">
              <a:spcBef>
                <a:spcPct val="30000"/>
              </a:spcBef>
              <a:defRPr sz="1200">
                <a:solidFill>
                  <a:schemeClr val="tx1"/>
                </a:solidFill>
                <a:latin typeface="Arial" panose="020B0604020202020204" pitchFamily="34" charset="0"/>
              </a:defRPr>
            </a:lvl5pPr>
            <a:lvl6pPr marL="2543518" indent="-231229" eaLnBrk="0" fontAlgn="base" hangingPunct="0">
              <a:spcBef>
                <a:spcPct val="30000"/>
              </a:spcBef>
              <a:spcAft>
                <a:spcPct val="0"/>
              </a:spcAft>
              <a:defRPr sz="1200">
                <a:solidFill>
                  <a:schemeClr val="tx1"/>
                </a:solidFill>
                <a:latin typeface="Arial" panose="020B0604020202020204" pitchFamily="34" charset="0"/>
              </a:defRPr>
            </a:lvl6pPr>
            <a:lvl7pPr marL="3005976" indent="-231229" eaLnBrk="0" fontAlgn="base" hangingPunct="0">
              <a:spcBef>
                <a:spcPct val="30000"/>
              </a:spcBef>
              <a:spcAft>
                <a:spcPct val="0"/>
              </a:spcAft>
              <a:defRPr sz="1200">
                <a:solidFill>
                  <a:schemeClr val="tx1"/>
                </a:solidFill>
                <a:latin typeface="Arial" panose="020B0604020202020204" pitchFamily="34" charset="0"/>
              </a:defRPr>
            </a:lvl7pPr>
            <a:lvl8pPr marL="3468434" indent="-231229" eaLnBrk="0" fontAlgn="base" hangingPunct="0">
              <a:spcBef>
                <a:spcPct val="30000"/>
              </a:spcBef>
              <a:spcAft>
                <a:spcPct val="0"/>
              </a:spcAft>
              <a:defRPr sz="1200">
                <a:solidFill>
                  <a:schemeClr val="tx1"/>
                </a:solidFill>
                <a:latin typeface="Arial" panose="020B0604020202020204" pitchFamily="34" charset="0"/>
              </a:defRPr>
            </a:lvl8pPr>
            <a:lvl9pPr marL="3930891" indent="-231229" eaLnBrk="0" fontAlgn="base" hangingPunct="0">
              <a:spcBef>
                <a:spcPct val="30000"/>
              </a:spcBef>
              <a:spcAft>
                <a:spcPct val="0"/>
              </a:spcAft>
              <a:defRPr sz="1200">
                <a:solidFill>
                  <a:schemeClr val="tx1"/>
                </a:solidFill>
                <a:latin typeface="Arial" panose="020B0604020202020204" pitchFamily="34" charset="0"/>
              </a:defRPr>
            </a:lvl9pPr>
          </a:lstStyle>
          <a:p>
            <a:pPr defTabSz="924916" fontAlgn="base">
              <a:spcBef>
                <a:spcPct val="0"/>
              </a:spcBef>
              <a:spcAft>
                <a:spcPct val="0"/>
              </a:spcAft>
              <a:defRPr/>
            </a:pPr>
            <a:fld id="{17F7F87E-2C91-457C-885F-332BBC3D90F8}" type="slidenum">
              <a:rPr lang="en-US" altLang="en-US" sz="1300">
                <a:solidFill>
                  <a:srgbClr val="000000"/>
                </a:solidFill>
                <a:latin typeface="Calibri" panose="020F0502020204030204" pitchFamily="34" charset="0"/>
              </a:rPr>
              <a:pPr defTabSz="924916" fontAlgn="base">
                <a:spcBef>
                  <a:spcPct val="0"/>
                </a:spcBef>
                <a:spcAft>
                  <a:spcPct val="0"/>
                </a:spcAft>
                <a:defRPr/>
              </a:pPr>
              <a:t>40</a:t>
            </a:fld>
            <a:endParaRPr lang="en-US" altLang="en-US" sz="1300">
              <a:solidFill>
                <a:srgbClr val="000000"/>
              </a:solidFill>
              <a:latin typeface="Calibri" panose="020F0502020204030204" pitchFamily="34" charset="0"/>
            </a:endParaRPr>
          </a:p>
        </p:txBody>
      </p:sp>
    </p:spTree>
    <p:extLst>
      <p:ext uri="{BB962C8B-B14F-4D97-AF65-F5344CB8AC3E}">
        <p14:creationId xmlns:p14="http://schemas.microsoft.com/office/powerpoint/2010/main" val="11109495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B1F9C090-3884-F6FF-4E92-A3E29843D8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F6D9DD9F-3C00-09F2-C6B9-06370DF427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27F65E51-7A31-0331-6711-5CD473D1B998}"/>
              </a:ext>
            </a:extLst>
          </p:cNvPr>
          <p:cNvSpPr>
            <a:spLocks noGrp="1"/>
          </p:cNvSpPr>
          <p:nvPr>
            <p:ph type="sldNum" sz="quarter" idx="5"/>
          </p:nvPr>
        </p:nvSpPr>
        <p:spPr/>
        <p:txBody>
          <a:bodyPr/>
          <a:lstStyle/>
          <a:p>
            <a:pPr marL="0" marR="0" lvl="0" indent="0" algn="r" defTabSz="924916" rtl="0" eaLnBrk="1" fontAlgn="base" latinLnBrk="0" hangingPunct="1">
              <a:lnSpc>
                <a:spcPct val="100000"/>
              </a:lnSpc>
              <a:spcBef>
                <a:spcPct val="0"/>
              </a:spcBef>
              <a:spcAft>
                <a:spcPct val="0"/>
              </a:spcAft>
              <a:buClrTx/>
              <a:buSzTx/>
              <a:buFontTx/>
              <a:buNone/>
              <a:tabLst/>
              <a:defRPr/>
            </a:pPr>
            <a:fld id="{9286726C-9900-44E7-9270-74CA86253CCB}"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24916"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240365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B8F3D-88C1-D135-F80B-B3FA3281DF30}"/>
            </a:ext>
          </a:extLst>
        </p:cNvPr>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ADAAFC07-378F-A194-FACB-4A464A5FA5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4B04874C-D7DE-D50D-8363-765A714197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9AFBCFF8-4AC9-7223-B937-869D680E74C5}"/>
              </a:ext>
            </a:extLst>
          </p:cNvPr>
          <p:cNvSpPr>
            <a:spLocks noGrp="1"/>
          </p:cNvSpPr>
          <p:nvPr>
            <p:ph type="sldNum" sz="quarter" idx="5"/>
          </p:nvPr>
        </p:nvSpPr>
        <p:spPr/>
        <p:txBody>
          <a:bodyPr/>
          <a:lstStyle/>
          <a:p>
            <a:pPr marL="0" marR="0" lvl="0" indent="0" algn="r" defTabSz="924916" rtl="0" eaLnBrk="1" fontAlgn="base" latinLnBrk="0" hangingPunct="1">
              <a:lnSpc>
                <a:spcPct val="100000"/>
              </a:lnSpc>
              <a:spcBef>
                <a:spcPct val="0"/>
              </a:spcBef>
              <a:spcAft>
                <a:spcPct val="0"/>
              </a:spcAft>
              <a:buClrTx/>
              <a:buSzTx/>
              <a:buFontTx/>
              <a:buNone/>
              <a:tabLst/>
              <a:defRPr/>
            </a:pPr>
            <a:fld id="{9286726C-9900-44E7-9270-74CA86253CCB}"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24916"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412594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062299C9-64F2-BD0D-D7D4-45E7F13055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a:extLst>
              <a:ext uri="{FF2B5EF4-FFF2-40B4-BE49-F238E27FC236}">
                <a16:creationId xmlns:a16="http://schemas.microsoft.com/office/drawing/2014/main" id="{554AEF3F-47A1-0499-7258-4960E849ED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37A9271D-819A-7CAA-EE9A-8AA7E0CEB2E7}"/>
              </a:ext>
            </a:extLst>
          </p:cNvPr>
          <p:cNvSpPr>
            <a:spLocks noGrp="1"/>
          </p:cNvSpPr>
          <p:nvPr>
            <p:ph type="sldNum" sz="quarter" idx="5"/>
          </p:nvPr>
        </p:nvSpPr>
        <p:spPr/>
        <p:txBody>
          <a:bodyPr/>
          <a:lstStyle/>
          <a:p>
            <a:pPr marL="0" marR="0" lvl="0" indent="0" algn="r" defTabSz="924916" rtl="0" eaLnBrk="1" fontAlgn="base" latinLnBrk="0" hangingPunct="1">
              <a:lnSpc>
                <a:spcPct val="100000"/>
              </a:lnSpc>
              <a:spcBef>
                <a:spcPct val="0"/>
              </a:spcBef>
              <a:spcAft>
                <a:spcPct val="0"/>
              </a:spcAft>
              <a:buClrTx/>
              <a:buSzTx/>
              <a:buFontTx/>
              <a:buNone/>
              <a:tabLst/>
              <a:defRPr/>
            </a:pPr>
            <a:fld id="{C4472261-3B3A-4B3A-8F5D-7F6C23407DB8}"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24916"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92057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03F0FEB3-C0E0-B17D-C22E-2511E52CE32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a:extLst>
              <a:ext uri="{FF2B5EF4-FFF2-40B4-BE49-F238E27FC236}">
                <a16:creationId xmlns:a16="http://schemas.microsoft.com/office/drawing/2014/main" id="{A62B549A-E512-7186-7549-BD22939BD30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47939D9F-C505-DD88-81D9-C8B4A786E026}"/>
              </a:ext>
            </a:extLst>
          </p:cNvPr>
          <p:cNvSpPr>
            <a:spLocks noGrp="1"/>
          </p:cNvSpPr>
          <p:nvPr>
            <p:ph type="sldNum" sz="quarter" idx="5"/>
          </p:nvPr>
        </p:nvSpPr>
        <p:spPr/>
        <p:txBody>
          <a:bodyPr/>
          <a:lstStyle/>
          <a:p>
            <a:pPr marL="0" marR="0" lvl="0" indent="0" algn="r" defTabSz="924916" rtl="0" eaLnBrk="1" fontAlgn="base" latinLnBrk="0" hangingPunct="1">
              <a:lnSpc>
                <a:spcPct val="100000"/>
              </a:lnSpc>
              <a:spcBef>
                <a:spcPct val="0"/>
              </a:spcBef>
              <a:spcAft>
                <a:spcPct val="0"/>
              </a:spcAft>
              <a:buClrTx/>
              <a:buSzTx/>
              <a:buFontTx/>
              <a:buNone/>
              <a:tabLst/>
              <a:defRPr/>
            </a:pPr>
            <a:fld id="{1978484F-406D-4664-B02A-1764FBD761A0}"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24916"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1262659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6">
            <a:extLst>
              <a:ext uri="{FF2B5EF4-FFF2-40B4-BE49-F238E27FC236}">
                <a16:creationId xmlns:a16="http://schemas.microsoft.com/office/drawing/2014/main" id="{D622BD70-2D89-57B6-03AE-17B70756D616}"/>
              </a:ext>
            </a:extLst>
          </p:cNvPr>
          <p:cNvSpPr>
            <a:spLocks noGrp="1" noChangeArrowheads="1"/>
          </p:cNvSpPr>
          <p:nvPr>
            <p:ph type="ftr" sz="quarter" idx="4"/>
          </p:nvPr>
        </p:nvSpPr>
        <p:spPr/>
        <p:txBody>
          <a:bodyPr/>
          <a:lstStyle>
            <a:lvl1pPr>
              <a:defRPr>
                <a:solidFill>
                  <a:schemeClr val="tx1"/>
                </a:solidFill>
                <a:latin typeface="Calibri" panose="020F0502020204030204" pitchFamily="34" charset="0"/>
              </a:defRPr>
            </a:lvl1pPr>
            <a:lvl2pPr marL="751494" indent="-289036">
              <a:defRPr>
                <a:solidFill>
                  <a:schemeClr val="tx1"/>
                </a:solidFill>
                <a:latin typeface="Calibri" panose="020F0502020204030204" pitchFamily="34" charset="0"/>
              </a:defRPr>
            </a:lvl2pPr>
            <a:lvl3pPr marL="1156145" indent="-231229">
              <a:defRPr>
                <a:solidFill>
                  <a:schemeClr val="tx1"/>
                </a:solidFill>
                <a:latin typeface="Calibri" panose="020F0502020204030204" pitchFamily="34" charset="0"/>
              </a:defRPr>
            </a:lvl3pPr>
            <a:lvl4pPr marL="1618602" indent="-231229">
              <a:defRPr>
                <a:solidFill>
                  <a:schemeClr val="tx1"/>
                </a:solidFill>
                <a:latin typeface="Calibri" panose="020F0502020204030204" pitchFamily="34" charset="0"/>
              </a:defRPr>
            </a:lvl4pPr>
            <a:lvl5pPr marL="2081060" indent="-231229">
              <a:defRPr>
                <a:solidFill>
                  <a:schemeClr val="tx1"/>
                </a:solidFill>
                <a:latin typeface="Calibri" panose="020F0502020204030204" pitchFamily="34" charset="0"/>
              </a:defRPr>
            </a:lvl5pPr>
            <a:lvl6pPr marL="2543518" indent="-231229" eaLnBrk="0" fontAlgn="base" hangingPunct="0">
              <a:spcBef>
                <a:spcPct val="0"/>
              </a:spcBef>
              <a:spcAft>
                <a:spcPct val="0"/>
              </a:spcAft>
              <a:defRPr>
                <a:solidFill>
                  <a:schemeClr val="tx1"/>
                </a:solidFill>
                <a:latin typeface="Calibri" panose="020F0502020204030204" pitchFamily="34" charset="0"/>
              </a:defRPr>
            </a:lvl6pPr>
            <a:lvl7pPr marL="3005976" indent="-231229" eaLnBrk="0" fontAlgn="base" hangingPunct="0">
              <a:spcBef>
                <a:spcPct val="0"/>
              </a:spcBef>
              <a:spcAft>
                <a:spcPct val="0"/>
              </a:spcAft>
              <a:defRPr>
                <a:solidFill>
                  <a:schemeClr val="tx1"/>
                </a:solidFill>
                <a:latin typeface="Calibri" panose="020F0502020204030204" pitchFamily="34" charset="0"/>
              </a:defRPr>
            </a:lvl7pPr>
            <a:lvl8pPr marL="3468434" indent="-231229" eaLnBrk="0" fontAlgn="base" hangingPunct="0">
              <a:spcBef>
                <a:spcPct val="0"/>
              </a:spcBef>
              <a:spcAft>
                <a:spcPct val="0"/>
              </a:spcAft>
              <a:defRPr>
                <a:solidFill>
                  <a:schemeClr val="tx1"/>
                </a:solidFill>
                <a:latin typeface="Calibri" panose="020F0502020204030204" pitchFamily="34" charset="0"/>
              </a:defRPr>
            </a:lvl8pPr>
            <a:lvl9pPr marL="3930891" indent="-231229"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24916"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pitchFamily="34" charset="0"/>
                <a:ea typeface="+mn-ea"/>
                <a:cs typeface="+mn-cs"/>
              </a:rPr>
              <a:t>Harris Family Center for Disability and Health Policy</a:t>
            </a:r>
          </a:p>
        </p:txBody>
      </p:sp>
      <p:sp>
        <p:nvSpPr>
          <p:cNvPr id="163843" name="Rectangle 7">
            <a:extLst>
              <a:ext uri="{FF2B5EF4-FFF2-40B4-BE49-F238E27FC236}">
                <a16:creationId xmlns:a16="http://schemas.microsoft.com/office/drawing/2014/main" id="{96088EE2-7981-6B6B-BBE3-2B0B096A904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51494" indent="-289036">
              <a:defRPr>
                <a:solidFill>
                  <a:schemeClr val="tx1"/>
                </a:solidFill>
                <a:latin typeface="Arial" panose="020B0604020202020204" pitchFamily="34" charset="0"/>
              </a:defRPr>
            </a:lvl2pPr>
            <a:lvl3pPr marL="1156145" indent="-231229">
              <a:defRPr>
                <a:solidFill>
                  <a:schemeClr val="tx1"/>
                </a:solidFill>
                <a:latin typeface="Arial" panose="020B0604020202020204" pitchFamily="34" charset="0"/>
              </a:defRPr>
            </a:lvl3pPr>
            <a:lvl4pPr marL="1618602" indent="-231229">
              <a:defRPr>
                <a:solidFill>
                  <a:schemeClr val="tx1"/>
                </a:solidFill>
                <a:latin typeface="Arial" panose="020B0604020202020204" pitchFamily="34" charset="0"/>
              </a:defRPr>
            </a:lvl4pPr>
            <a:lvl5pPr marL="2081060" indent="-231229">
              <a:defRPr>
                <a:solidFill>
                  <a:schemeClr val="tx1"/>
                </a:solidFill>
                <a:latin typeface="Arial" panose="020B0604020202020204" pitchFamily="34" charset="0"/>
              </a:defRPr>
            </a:lvl5pPr>
            <a:lvl6pPr marL="2543518" indent="-231229" eaLnBrk="0" fontAlgn="base" hangingPunct="0">
              <a:spcBef>
                <a:spcPct val="0"/>
              </a:spcBef>
              <a:spcAft>
                <a:spcPct val="0"/>
              </a:spcAft>
              <a:defRPr>
                <a:solidFill>
                  <a:schemeClr val="tx1"/>
                </a:solidFill>
                <a:latin typeface="Arial" panose="020B0604020202020204" pitchFamily="34" charset="0"/>
              </a:defRPr>
            </a:lvl6pPr>
            <a:lvl7pPr marL="3005976" indent="-231229" eaLnBrk="0" fontAlgn="base" hangingPunct="0">
              <a:spcBef>
                <a:spcPct val="0"/>
              </a:spcBef>
              <a:spcAft>
                <a:spcPct val="0"/>
              </a:spcAft>
              <a:defRPr>
                <a:solidFill>
                  <a:schemeClr val="tx1"/>
                </a:solidFill>
                <a:latin typeface="Arial" panose="020B0604020202020204" pitchFamily="34" charset="0"/>
              </a:defRPr>
            </a:lvl7pPr>
            <a:lvl8pPr marL="3468434" indent="-231229" eaLnBrk="0" fontAlgn="base" hangingPunct="0">
              <a:spcBef>
                <a:spcPct val="0"/>
              </a:spcBef>
              <a:spcAft>
                <a:spcPct val="0"/>
              </a:spcAft>
              <a:defRPr>
                <a:solidFill>
                  <a:schemeClr val="tx1"/>
                </a:solidFill>
                <a:latin typeface="Arial" panose="020B0604020202020204" pitchFamily="34" charset="0"/>
              </a:defRPr>
            </a:lvl8pPr>
            <a:lvl9pPr marL="3930891" indent="-231229"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24916" rtl="0" eaLnBrk="1" fontAlgn="base" latinLnBrk="0" hangingPunct="1">
              <a:lnSpc>
                <a:spcPct val="100000"/>
              </a:lnSpc>
              <a:spcBef>
                <a:spcPct val="0"/>
              </a:spcBef>
              <a:spcAft>
                <a:spcPct val="0"/>
              </a:spcAft>
              <a:buClrTx/>
              <a:buSzTx/>
              <a:buFontTx/>
              <a:buNone/>
              <a:tabLst/>
              <a:defRPr/>
            </a:pPr>
            <a:fld id="{180BD156-1ECA-487F-A0BE-CC197256D166}" type="slidenum">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24916" rtl="0" eaLnBrk="1" fontAlgn="base" latinLnBrk="0" hangingPunct="1">
                <a:lnSpc>
                  <a:spcPct val="100000"/>
                </a:lnSpc>
                <a:spcBef>
                  <a:spcPct val="0"/>
                </a:spcBef>
                <a:spcAft>
                  <a:spcPct val="0"/>
                </a:spcAft>
                <a:buClrTx/>
                <a:buSzTx/>
                <a:buFontTx/>
                <a:buNone/>
                <a:tabLst/>
                <a:defRPr/>
              </a:pPr>
              <a:t>45</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63844" name="Rectangle 2">
            <a:extLst>
              <a:ext uri="{FF2B5EF4-FFF2-40B4-BE49-F238E27FC236}">
                <a16:creationId xmlns:a16="http://schemas.microsoft.com/office/drawing/2014/main" id="{BAA622E5-6317-F0F6-E925-98E4A1F25D19}"/>
              </a:ext>
            </a:extLst>
          </p:cNvPr>
          <p:cNvSpPr>
            <a:spLocks noGrp="1" noRot="1" noChangeAspect="1" noChangeArrowheads="1" noTextEdit="1"/>
          </p:cNvSpPr>
          <p:nvPr>
            <p:ph type="sldImg"/>
          </p:nvPr>
        </p:nvSpPr>
        <p:spPr>
          <a:xfrm>
            <a:off x="806450" y="0"/>
            <a:ext cx="5494338" cy="3090863"/>
          </a:xfrm>
          <a:ln/>
        </p:spPr>
      </p:sp>
      <p:sp>
        <p:nvSpPr>
          <p:cNvPr id="163845" name="Rectangle 3">
            <a:extLst>
              <a:ext uri="{FF2B5EF4-FFF2-40B4-BE49-F238E27FC236}">
                <a16:creationId xmlns:a16="http://schemas.microsoft.com/office/drawing/2014/main" id="{9FA194B9-B0AD-1AC1-F8CF-827C8693BF6E}"/>
              </a:ext>
            </a:extLst>
          </p:cNvPr>
          <p:cNvSpPr>
            <a:spLocks noGrp="1" noChangeArrowheads="1"/>
          </p:cNvSpPr>
          <p:nvPr>
            <p:ph type="body" idx="1"/>
          </p:nvPr>
        </p:nvSpPr>
        <p:spPr>
          <a:xfrm>
            <a:off x="463338" y="3101141"/>
            <a:ext cx="6486737" cy="4980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endParaRPr lang="en-US" altLang="en-US"/>
          </a:p>
        </p:txBody>
      </p:sp>
      <p:sp>
        <p:nvSpPr>
          <p:cNvPr id="110598" name="Date Placeholder 1">
            <a:extLst>
              <a:ext uri="{FF2B5EF4-FFF2-40B4-BE49-F238E27FC236}">
                <a16:creationId xmlns:a16="http://schemas.microsoft.com/office/drawing/2014/main" id="{0F0CE5E3-CB6C-6BC8-BBC6-99D704CD6D1A}"/>
              </a:ext>
            </a:extLst>
          </p:cNvPr>
          <p:cNvSpPr>
            <a:spLocks noGrp="1"/>
          </p:cNvSpPr>
          <p:nvPr>
            <p:ph type="dt" sz="quarter" idx="1"/>
          </p:nvPr>
        </p:nvSpPr>
        <p:spPr/>
        <p:txBody>
          <a:bodyPr/>
          <a:lstStyle>
            <a:lvl1pPr>
              <a:defRPr>
                <a:solidFill>
                  <a:schemeClr val="tx1"/>
                </a:solidFill>
                <a:latin typeface="Calibri" panose="020F0502020204030204" pitchFamily="34" charset="0"/>
              </a:defRPr>
            </a:lvl1pPr>
            <a:lvl2pPr marL="751494" indent="-289036">
              <a:defRPr>
                <a:solidFill>
                  <a:schemeClr val="tx1"/>
                </a:solidFill>
                <a:latin typeface="Calibri" panose="020F0502020204030204" pitchFamily="34" charset="0"/>
              </a:defRPr>
            </a:lvl2pPr>
            <a:lvl3pPr marL="1156145" indent="-231229">
              <a:defRPr>
                <a:solidFill>
                  <a:schemeClr val="tx1"/>
                </a:solidFill>
                <a:latin typeface="Calibri" panose="020F0502020204030204" pitchFamily="34" charset="0"/>
              </a:defRPr>
            </a:lvl3pPr>
            <a:lvl4pPr marL="1618602" indent="-231229">
              <a:defRPr>
                <a:solidFill>
                  <a:schemeClr val="tx1"/>
                </a:solidFill>
                <a:latin typeface="Calibri" panose="020F0502020204030204" pitchFamily="34" charset="0"/>
              </a:defRPr>
            </a:lvl4pPr>
            <a:lvl5pPr marL="2081060" indent="-231229">
              <a:defRPr>
                <a:solidFill>
                  <a:schemeClr val="tx1"/>
                </a:solidFill>
                <a:latin typeface="Calibri" panose="020F0502020204030204" pitchFamily="34" charset="0"/>
              </a:defRPr>
            </a:lvl5pPr>
            <a:lvl6pPr marL="2543518" indent="-231229" eaLnBrk="0" fontAlgn="base" hangingPunct="0">
              <a:spcBef>
                <a:spcPct val="0"/>
              </a:spcBef>
              <a:spcAft>
                <a:spcPct val="0"/>
              </a:spcAft>
              <a:defRPr>
                <a:solidFill>
                  <a:schemeClr val="tx1"/>
                </a:solidFill>
                <a:latin typeface="Calibri" panose="020F0502020204030204" pitchFamily="34" charset="0"/>
              </a:defRPr>
            </a:lvl6pPr>
            <a:lvl7pPr marL="3005976" indent="-231229" eaLnBrk="0" fontAlgn="base" hangingPunct="0">
              <a:spcBef>
                <a:spcPct val="0"/>
              </a:spcBef>
              <a:spcAft>
                <a:spcPct val="0"/>
              </a:spcAft>
              <a:defRPr>
                <a:solidFill>
                  <a:schemeClr val="tx1"/>
                </a:solidFill>
                <a:latin typeface="Calibri" panose="020F0502020204030204" pitchFamily="34" charset="0"/>
              </a:defRPr>
            </a:lvl7pPr>
            <a:lvl8pPr marL="3468434" indent="-231229" eaLnBrk="0" fontAlgn="base" hangingPunct="0">
              <a:spcBef>
                <a:spcPct val="0"/>
              </a:spcBef>
              <a:spcAft>
                <a:spcPct val="0"/>
              </a:spcAft>
              <a:defRPr>
                <a:solidFill>
                  <a:schemeClr val="tx1"/>
                </a:solidFill>
                <a:latin typeface="Calibri" panose="020F0502020204030204" pitchFamily="34" charset="0"/>
              </a:defRPr>
            </a:lvl8pPr>
            <a:lvl9pPr marL="3930891" indent="-231229"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24916"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pitchFamily="34" charset="0"/>
                <a:ea typeface="+mn-ea"/>
                <a:cs typeface="+mn-cs"/>
              </a:rPr>
              <a:t>3/5-6/14</a:t>
            </a:r>
          </a:p>
        </p:txBody>
      </p:sp>
    </p:spTree>
    <p:extLst>
      <p:ext uri="{BB962C8B-B14F-4D97-AF65-F5344CB8AC3E}">
        <p14:creationId xmlns:p14="http://schemas.microsoft.com/office/powerpoint/2010/main" val="33696246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BAA383-BF34-4396-A743-C4E48B968597}" type="slidenum">
              <a:rPr lang="en-US" smtClean="0"/>
              <a:t>46</a:t>
            </a:fld>
            <a:endParaRPr lang="en-US"/>
          </a:p>
        </p:txBody>
      </p:sp>
    </p:spTree>
    <p:extLst>
      <p:ext uri="{BB962C8B-B14F-4D97-AF65-F5344CB8AC3E}">
        <p14:creationId xmlns:p14="http://schemas.microsoft.com/office/powerpoint/2010/main" val="33638681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2A07A-9432-E033-67CE-30421D1006B4}"/>
            </a:ext>
          </a:extLst>
        </p:cNvPr>
        <p:cNvGrpSpPr/>
        <p:nvPr/>
      </p:nvGrpSpPr>
      <p:grpSpPr>
        <a:xfrm>
          <a:off x="0" y="0"/>
          <a:ext cx="0" cy="0"/>
          <a:chOff x="0" y="0"/>
          <a:chExt cx="0" cy="0"/>
        </a:xfrm>
      </p:grpSpPr>
      <p:sp>
        <p:nvSpPr>
          <p:cNvPr id="157698" name="Slide Image Placeholder 1">
            <a:extLst>
              <a:ext uri="{FF2B5EF4-FFF2-40B4-BE49-F238E27FC236}">
                <a16:creationId xmlns:a16="http://schemas.microsoft.com/office/drawing/2014/main" id="{98C52981-FF11-4141-F90F-5008BBACFE78}"/>
              </a:ext>
            </a:extLst>
          </p:cNvPr>
          <p:cNvSpPr>
            <a:spLocks noGrp="1" noRot="1" noChangeAspect="1" noChangeArrowheads="1" noTextEdit="1"/>
          </p:cNvSpPr>
          <p:nvPr>
            <p:ph type="sldImg"/>
          </p:nvPr>
        </p:nvSpPr>
        <p:spPr>
          <a:xfrm>
            <a:off x="4198938" y="0"/>
            <a:ext cx="2259012" cy="1270000"/>
          </a:xfrm>
          <a:ln/>
        </p:spPr>
      </p:sp>
      <p:sp>
        <p:nvSpPr>
          <p:cNvPr id="219139" name="Notes Placeholder 2">
            <a:extLst>
              <a:ext uri="{FF2B5EF4-FFF2-40B4-BE49-F238E27FC236}">
                <a16:creationId xmlns:a16="http://schemas.microsoft.com/office/drawing/2014/main" id="{6C0BBE60-F9A0-9830-3E85-02800FBED176}"/>
              </a:ext>
            </a:extLst>
          </p:cNvPr>
          <p:cNvSpPr>
            <a:spLocks noGrp="1"/>
          </p:cNvSpPr>
          <p:nvPr>
            <p:ph type="body" idx="1"/>
          </p:nvPr>
        </p:nvSpPr>
        <p:spPr>
          <a:xfrm>
            <a:off x="386115" y="1385411"/>
            <a:ext cx="6718406" cy="7850664"/>
          </a:xfrm>
        </p:spPr>
        <p:txBody>
          <a:bodyPr>
            <a:normAutofit/>
          </a:bodyPr>
          <a:lstStyle/>
          <a:p>
            <a:pPr eaLnBrk="1" hangingPunct="1">
              <a:spcBef>
                <a:spcPct val="0"/>
              </a:spcBef>
              <a:defRPr/>
            </a:pPr>
            <a:endParaRPr lang="en-US" sz="1400" dirty="0">
              <a:solidFill>
                <a:srgbClr val="000000"/>
              </a:solidFill>
            </a:endParaRPr>
          </a:p>
        </p:txBody>
      </p:sp>
      <p:sp>
        <p:nvSpPr>
          <p:cNvPr id="4" name="Header Placeholder 3">
            <a:extLst>
              <a:ext uri="{FF2B5EF4-FFF2-40B4-BE49-F238E27FC236}">
                <a16:creationId xmlns:a16="http://schemas.microsoft.com/office/drawing/2014/main" id="{E18F77F5-3DCC-BD17-33D6-0777269F55B5}"/>
              </a:ext>
            </a:extLst>
          </p:cNvPr>
          <p:cNvSpPr>
            <a:spLocks noGrp="1"/>
          </p:cNvSpPr>
          <p:nvPr>
            <p:ph type="hdr" sz="quarter"/>
          </p:nvPr>
        </p:nvSpPr>
        <p:spPr/>
        <p:txBody>
          <a:bodyPr/>
          <a:lstStyle/>
          <a:p>
            <a:pPr defTabSz="924916">
              <a:defRPr/>
            </a:pPr>
            <a:r>
              <a:rPr lang="en-US" sz="1800" kern="0">
                <a:solidFill>
                  <a:prstClr val="black"/>
                </a:solidFill>
                <a:latin typeface="Arial" panose="020B0604020202020204" pitchFamily="34" charset="0"/>
              </a:rPr>
              <a:t>Registries </a:t>
            </a:r>
          </a:p>
        </p:txBody>
      </p:sp>
      <p:sp>
        <p:nvSpPr>
          <p:cNvPr id="5" name="Date Placeholder 4">
            <a:extLst>
              <a:ext uri="{FF2B5EF4-FFF2-40B4-BE49-F238E27FC236}">
                <a16:creationId xmlns:a16="http://schemas.microsoft.com/office/drawing/2014/main" id="{284EADF1-034A-76D6-2673-FA815A728AC1}"/>
              </a:ext>
            </a:extLst>
          </p:cNvPr>
          <p:cNvSpPr>
            <a:spLocks noGrp="1"/>
          </p:cNvSpPr>
          <p:nvPr>
            <p:ph type="dt" sz="quarter" idx="1"/>
          </p:nvPr>
        </p:nvSpPr>
        <p:spPr/>
        <p:txBody>
          <a:bodyPr/>
          <a:lstStyle/>
          <a:p>
            <a:pPr defTabSz="924916">
              <a:defRPr/>
            </a:pPr>
            <a:fld id="{00A74E54-DFCC-4EB3-8E56-7682A3E9FB8D}" type="datetime1">
              <a:rPr lang="en-US" sz="1800" kern="0">
                <a:solidFill>
                  <a:prstClr val="black"/>
                </a:solidFill>
                <a:latin typeface="Arial" panose="020B0604020202020204" pitchFamily="34" charset="0"/>
              </a:rPr>
              <a:pPr defTabSz="924916">
                <a:defRPr/>
              </a:pPr>
              <a:t>5/2/2025</a:t>
            </a:fld>
            <a:endParaRPr lang="en-US" sz="1800" kern="0">
              <a:solidFill>
                <a:prstClr val="black"/>
              </a:solidFill>
              <a:latin typeface="Arial" panose="020B0604020202020204" pitchFamily="34" charset="0"/>
            </a:endParaRPr>
          </a:p>
        </p:txBody>
      </p:sp>
      <p:sp>
        <p:nvSpPr>
          <p:cNvPr id="157702" name="Slide Number Placeholder 5">
            <a:extLst>
              <a:ext uri="{FF2B5EF4-FFF2-40B4-BE49-F238E27FC236}">
                <a16:creationId xmlns:a16="http://schemas.microsoft.com/office/drawing/2014/main" id="{DC7E642A-14E5-0584-396D-A53B00532B4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51494" indent="-289036">
              <a:spcBef>
                <a:spcPct val="30000"/>
              </a:spcBef>
              <a:defRPr sz="1200">
                <a:solidFill>
                  <a:schemeClr val="tx1"/>
                </a:solidFill>
                <a:latin typeface="Arial" panose="020B0604020202020204" pitchFamily="34" charset="0"/>
              </a:defRPr>
            </a:lvl2pPr>
            <a:lvl3pPr marL="1156145" indent="-231229">
              <a:spcBef>
                <a:spcPct val="30000"/>
              </a:spcBef>
              <a:defRPr sz="1200">
                <a:solidFill>
                  <a:schemeClr val="tx1"/>
                </a:solidFill>
                <a:latin typeface="Arial" panose="020B0604020202020204" pitchFamily="34" charset="0"/>
              </a:defRPr>
            </a:lvl3pPr>
            <a:lvl4pPr marL="1618602" indent="-231229">
              <a:spcBef>
                <a:spcPct val="30000"/>
              </a:spcBef>
              <a:defRPr sz="1200">
                <a:solidFill>
                  <a:schemeClr val="tx1"/>
                </a:solidFill>
                <a:latin typeface="Arial" panose="020B0604020202020204" pitchFamily="34" charset="0"/>
              </a:defRPr>
            </a:lvl4pPr>
            <a:lvl5pPr marL="2081060" indent="-231229">
              <a:spcBef>
                <a:spcPct val="30000"/>
              </a:spcBef>
              <a:defRPr sz="1200">
                <a:solidFill>
                  <a:schemeClr val="tx1"/>
                </a:solidFill>
                <a:latin typeface="Arial" panose="020B0604020202020204" pitchFamily="34" charset="0"/>
              </a:defRPr>
            </a:lvl5pPr>
            <a:lvl6pPr marL="2543518" indent="-231229" eaLnBrk="0" fontAlgn="base" hangingPunct="0">
              <a:spcBef>
                <a:spcPct val="30000"/>
              </a:spcBef>
              <a:spcAft>
                <a:spcPct val="0"/>
              </a:spcAft>
              <a:defRPr sz="1200">
                <a:solidFill>
                  <a:schemeClr val="tx1"/>
                </a:solidFill>
                <a:latin typeface="Arial" panose="020B0604020202020204" pitchFamily="34" charset="0"/>
              </a:defRPr>
            </a:lvl6pPr>
            <a:lvl7pPr marL="3005976" indent="-231229" eaLnBrk="0" fontAlgn="base" hangingPunct="0">
              <a:spcBef>
                <a:spcPct val="30000"/>
              </a:spcBef>
              <a:spcAft>
                <a:spcPct val="0"/>
              </a:spcAft>
              <a:defRPr sz="1200">
                <a:solidFill>
                  <a:schemeClr val="tx1"/>
                </a:solidFill>
                <a:latin typeface="Arial" panose="020B0604020202020204" pitchFamily="34" charset="0"/>
              </a:defRPr>
            </a:lvl7pPr>
            <a:lvl8pPr marL="3468434" indent="-231229" eaLnBrk="0" fontAlgn="base" hangingPunct="0">
              <a:spcBef>
                <a:spcPct val="30000"/>
              </a:spcBef>
              <a:spcAft>
                <a:spcPct val="0"/>
              </a:spcAft>
              <a:defRPr sz="1200">
                <a:solidFill>
                  <a:schemeClr val="tx1"/>
                </a:solidFill>
                <a:latin typeface="Arial" panose="020B0604020202020204" pitchFamily="34" charset="0"/>
              </a:defRPr>
            </a:lvl8pPr>
            <a:lvl9pPr marL="3930891" indent="-231229" eaLnBrk="0" fontAlgn="base" hangingPunct="0">
              <a:spcBef>
                <a:spcPct val="30000"/>
              </a:spcBef>
              <a:spcAft>
                <a:spcPct val="0"/>
              </a:spcAft>
              <a:defRPr sz="1200">
                <a:solidFill>
                  <a:schemeClr val="tx1"/>
                </a:solidFill>
                <a:latin typeface="Arial" panose="020B0604020202020204" pitchFamily="34" charset="0"/>
              </a:defRPr>
            </a:lvl9pPr>
          </a:lstStyle>
          <a:p>
            <a:pPr defTabSz="924916" fontAlgn="base">
              <a:spcBef>
                <a:spcPct val="0"/>
              </a:spcBef>
              <a:spcAft>
                <a:spcPct val="0"/>
              </a:spcAft>
              <a:defRPr/>
            </a:pPr>
            <a:fld id="{17F7F87E-2C91-457C-885F-332BBC3D90F8}" type="slidenum">
              <a:rPr lang="en-US" altLang="en-US" sz="1300">
                <a:solidFill>
                  <a:srgbClr val="000000"/>
                </a:solidFill>
                <a:latin typeface="Calibri" panose="020F0502020204030204" pitchFamily="34" charset="0"/>
              </a:rPr>
              <a:pPr defTabSz="924916" fontAlgn="base">
                <a:spcBef>
                  <a:spcPct val="0"/>
                </a:spcBef>
                <a:spcAft>
                  <a:spcPct val="0"/>
                </a:spcAft>
                <a:defRPr/>
              </a:pPr>
              <a:t>47</a:t>
            </a:fld>
            <a:endParaRPr lang="en-US" altLang="en-US" sz="1300">
              <a:solidFill>
                <a:srgbClr val="000000"/>
              </a:solidFill>
              <a:latin typeface="Calibri" panose="020F0502020204030204" pitchFamily="34" charset="0"/>
            </a:endParaRPr>
          </a:p>
        </p:txBody>
      </p:sp>
    </p:spTree>
    <p:extLst>
      <p:ext uri="{BB962C8B-B14F-4D97-AF65-F5344CB8AC3E}">
        <p14:creationId xmlns:p14="http://schemas.microsoft.com/office/powerpoint/2010/main" val="3605248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BAA383-BF34-4396-A743-C4E48B968597}" type="slidenum">
              <a:rPr lang="en-US" smtClean="0"/>
              <a:t>48</a:t>
            </a:fld>
            <a:endParaRPr lang="en-US"/>
          </a:p>
        </p:txBody>
      </p:sp>
    </p:spTree>
    <p:extLst>
      <p:ext uri="{BB962C8B-B14F-4D97-AF65-F5344CB8AC3E}">
        <p14:creationId xmlns:p14="http://schemas.microsoft.com/office/powerpoint/2010/main" val="24512787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https://commons.wikimedia.org/wiki/File:Hurricane_Route_sign_Tulane_Avenue_floodlines.jpgs</a:t>
            </a:r>
          </a:p>
        </p:txBody>
      </p:sp>
      <p:sp>
        <p:nvSpPr>
          <p:cNvPr id="4" name="Slide Number Placeholder 3"/>
          <p:cNvSpPr>
            <a:spLocks noGrp="1"/>
          </p:cNvSpPr>
          <p:nvPr>
            <p:ph type="sldNum" sz="quarter" idx="5"/>
          </p:nvPr>
        </p:nvSpPr>
        <p:spPr/>
        <p:txBody>
          <a:bodyPr/>
          <a:lstStyle/>
          <a:p>
            <a:fld id="{95BAA383-BF34-4396-A743-C4E48B968597}" type="slidenum">
              <a:rPr lang="en-US" smtClean="0"/>
              <a:t>49</a:t>
            </a:fld>
            <a:endParaRPr lang="en-US"/>
          </a:p>
        </p:txBody>
      </p:sp>
    </p:spTree>
    <p:extLst>
      <p:ext uri="{BB962C8B-B14F-4D97-AF65-F5344CB8AC3E}">
        <p14:creationId xmlns:p14="http://schemas.microsoft.com/office/powerpoint/2010/main" val="3689498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A8118-3753-2A4B-9103-930C8A8044D1}"/>
            </a:ext>
          </a:extLst>
        </p:cNvPr>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F68EF10B-3E3C-68B2-EFE8-D4B8D073DA2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31531E5F-57CE-A865-B2F9-8CB6AC254D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8308" name="Slide Number Placeholder 3">
            <a:extLst>
              <a:ext uri="{FF2B5EF4-FFF2-40B4-BE49-F238E27FC236}">
                <a16:creationId xmlns:a16="http://schemas.microsoft.com/office/drawing/2014/main" id="{04C29A30-76BD-3D50-2E10-7DA72610EE0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1494" indent="-289036">
              <a:spcBef>
                <a:spcPct val="30000"/>
              </a:spcBef>
              <a:defRPr sz="1200">
                <a:solidFill>
                  <a:schemeClr val="tx1"/>
                </a:solidFill>
                <a:latin typeface="Calibri" panose="020F0502020204030204" pitchFamily="34" charset="0"/>
              </a:defRPr>
            </a:lvl2pPr>
            <a:lvl3pPr marL="1156145" indent="-231229">
              <a:spcBef>
                <a:spcPct val="30000"/>
              </a:spcBef>
              <a:defRPr sz="1200">
                <a:solidFill>
                  <a:schemeClr val="tx1"/>
                </a:solidFill>
                <a:latin typeface="Calibri" panose="020F0502020204030204" pitchFamily="34" charset="0"/>
              </a:defRPr>
            </a:lvl3pPr>
            <a:lvl4pPr marL="1618602" indent="-231229">
              <a:spcBef>
                <a:spcPct val="30000"/>
              </a:spcBef>
              <a:defRPr sz="1200">
                <a:solidFill>
                  <a:schemeClr val="tx1"/>
                </a:solidFill>
                <a:latin typeface="Calibri" panose="020F0502020204030204" pitchFamily="34" charset="0"/>
              </a:defRPr>
            </a:lvl4pPr>
            <a:lvl5pPr marL="2081060" indent="-231229">
              <a:spcBef>
                <a:spcPct val="30000"/>
              </a:spcBef>
              <a:defRPr sz="1200">
                <a:solidFill>
                  <a:schemeClr val="tx1"/>
                </a:solidFill>
                <a:latin typeface="Calibri" panose="020F0502020204030204" pitchFamily="34" charset="0"/>
              </a:defRPr>
            </a:lvl5pPr>
            <a:lvl6pPr marL="2543518" indent="-231229" eaLnBrk="0" fontAlgn="base" hangingPunct="0">
              <a:spcBef>
                <a:spcPct val="30000"/>
              </a:spcBef>
              <a:spcAft>
                <a:spcPct val="0"/>
              </a:spcAft>
              <a:defRPr sz="1200">
                <a:solidFill>
                  <a:schemeClr val="tx1"/>
                </a:solidFill>
                <a:latin typeface="Calibri" panose="020F0502020204030204" pitchFamily="34" charset="0"/>
              </a:defRPr>
            </a:lvl6pPr>
            <a:lvl7pPr marL="3005976" indent="-231229" eaLnBrk="0" fontAlgn="base" hangingPunct="0">
              <a:spcBef>
                <a:spcPct val="30000"/>
              </a:spcBef>
              <a:spcAft>
                <a:spcPct val="0"/>
              </a:spcAft>
              <a:defRPr sz="1200">
                <a:solidFill>
                  <a:schemeClr val="tx1"/>
                </a:solidFill>
                <a:latin typeface="Calibri" panose="020F0502020204030204" pitchFamily="34" charset="0"/>
              </a:defRPr>
            </a:lvl7pPr>
            <a:lvl8pPr marL="3468434" indent="-231229" eaLnBrk="0" fontAlgn="base" hangingPunct="0">
              <a:spcBef>
                <a:spcPct val="30000"/>
              </a:spcBef>
              <a:spcAft>
                <a:spcPct val="0"/>
              </a:spcAft>
              <a:defRPr sz="1200">
                <a:solidFill>
                  <a:schemeClr val="tx1"/>
                </a:solidFill>
                <a:latin typeface="Calibri" panose="020F0502020204030204" pitchFamily="34" charset="0"/>
              </a:defRPr>
            </a:lvl8pPr>
            <a:lvl9pPr marL="3930891" indent="-231229" eaLnBrk="0" fontAlgn="base" hangingPunct="0">
              <a:spcBef>
                <a:spcPct val="30000"/>
              </a:spcBef>
              <a:spcAft>
                <a:spcPct val="0"/>
              </a:spcAft>
              <a:defRPr sz="1200">
                <a:solidFill>
                  <a:schemeClr val="tx1"/>
                </a:solidFill>
                <a:latin typeface="Calibri" panose="020F0502020204030204" pitchFamily="34" charset="0"/>
              </a:defRPr>
            </a:lvl9pPr>
          </a:lstStyle>
          <a:p>
            <a:pPr defTabSz="924916" fontAlgn="base">
              <a:spcBef>
                <a:spcPct val="0"/>
              </a:spcBef>
              <a:spcAft>
                <a:spcPct val="0"/>
              </a:spcAft>
              <a:defRPr/>
            </a:pPr>
            <a:fld id="{E0DE1A2A-C334-465D-8F17-5F3508591DE4}" type="slidenum">
              <a:rPr lang="en-US" altLang="en-US">
                <a:solidFill>
                  <a:prstClr val="black"/>
                </a:solidFill>
                <a:cs typeface="Arial" panose="020B0604020202020204" pitchFamily="34" charset="0"/>
              </a:rPr>
              <a:pPr defTabSz="924916" fontAlgn="base">
                <a:spcBef>
                  <a:spcPct val="0"/>
                </a:spcBef>
                <a:spcAft>
                  <a:spcPct val="0"/>
                </a:spcAft>
                <a:defRPr/>
              </a:pPr>
              <a:t>5</a:t>
            </a:fld>
            <a:endParaRPr lang="en-US" altLang="en-US">
              <a:solidFill>
                <a:prstClr val="black"/>
              </a:solidFill>
              <a:cs typeface="Arial" panose="020B0604020202020204" pitchFamily="34" charset="0"/>
            </a:endParaRPr>
          </a:p>
        </p:txBody>
      </p:sp>
    </p:spTree>
    <p:extLst>
      <p:ext uri="{BB962C8B-B14F-4D97-AF65-F5344CB8AC3E}">
        <p14:creationId xmlns:p14="http://schemas.microsoft.com/office/powerpoint/2010/main" val="1183163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AB46224A-F0C0-06A3-E20C-494858373385}"/>
              </a:ext>
            </a:extLst>
          </p:cNvPr>
          <p:cNvSpPr>
            <a:spLocks noGrp="1" noRot="1" noChangeAspect="1" noChangeArrowheads="1" noTextEdit="1"/>
          </p:cNvSpPr>
          <p:nvPr>
            <p:ph type="sldImg"/>
          </p:nvPr>
        </p:nvSpPr>
        <p:spPr bwMode="auto">
          <a:xfrm>
            <a:off x="4198938" y="0"/>
            <a:ext cx="2259012" cy="1270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Notes Placeholder 2">
            <a:extLst>
              <a:ext uri="{FF2B5EF4-FFF2-40B4-BE49-F238E27FC236}">
                <a16:creationId xmlns:a16="http://schemas.microsoft.com/office/drawing/2014/main" id="{D351CBA9-8DDC-F3E2-EC71-278D9AEBC102}"/>
              </a:ext>
            </a:extLst>
          </p:cNvPr>
          <p:cNvSpPr>
            <a:spLocks noGrp="1"/>
          </p:cNvSpPr>
          <p:nvPr>
            <p:ph type="body" idx="1"/>
          </p:nvPr>
        </p:nvSpPr>
        <p:spPr>
          <a:xfrm>
            <a:off x="386115" y="1385411"/>
            <a:ext cx="6718406" cy="7850664"/>
          </a:xfrm>
        </p:spPr>
        <p:txBody>
          <a:bodyPr>
            <a:normAutofit/>
          </a:bodyPr>
          <a:lstStyle/>
          <a:p>
            <a:pPr eaLnBrk="1" hangingPunct="1">
              <a:defRPr/>
            </a:pPr>
            <a:endParaRPr lang="en-US" sz="1400" dirty="0">
              <a:solidFill>
                <a:srgbClr val="000000"/>
              </a:solidFill>
            </a:endParaRPr>
          </a:p>
          <a:p>
            <a:pPr eaLnBrk="1" hangingPunct="1">
              <a:spcBef>
                <a:spcPct val="0"/>
              </a:spcBef>
              <a:defRPr/>
            </a:pPr>
            <a:endParaRPr lang="en-US" sz="1400" dirty="0">
              <a:solidFill>
                <a:srgbClr val="000000"/>
              </a:solidFill>
            </a:endParaRPr>
          </a:p>
        </p:txBody>
      </p:sp>
      <p:sp>
        <p:nvSpPr>
          <p:cNvPr id="4" name="Header Placeholder 3">
            <a:extLst>
              <a:ext uri="{FF2B5EF4-FFF2-40B4-BE49-F238E27FC236}">
                <a16:creationId xmlns:a16="http://schemas.microsoft.com/office/drawing/2014/main" id="{ABC1EF18-1BB5-81E5-894B-56372DFE166C}"/>
              </a:ext>
            </a:extLst>
          </p:cNvPr>
          <p:cNvSpPr>
            <a:spLocks noGrp="1"/>
          </p:cNvSpPr>
          <p:nvPr>
            <p:ph type="hdr" sz="quarter"/>
          </p:nvPr>
        </p:nvSpPr>
        <p:spPr/>
        <p:txBody>
          <a:bodyPr/>
          <a:lstStyle/>
          <a:p>
            <a:pPr defTabSz="924916">
              <a:defRPr/>
            </a:pPr>
            <a:r>
              <a:rPr lang="en-US" sz="1800" kern="0">
                <a:solidFill>
                  <a:prstClr val="black"/>
                </a:solidFill>
                <a:latin typeface="Arial" panose="020B0604020202020204" pitchFamily="34" charset="0"/>
              </a:rPr>
              <a:t>Registries </a:t>
            </a:r>
          </a:p>
        </p:txBody>
      </p:sp>
      <p:sp>
        <p:nvSpPr>
          <p:cNvPr id="5" name="Date Placeholder 4">
            <a:extLst>
              <a:ext uri="{FF2B5EF4-FFF2-40B4-BE49-F238E27FC236}">
                <a16:creationId xmlns:a16="http://schemas.microsoft.com/office/drawing/2014/main" id="{66B3227F-1B72-88C9-D2FD-BE17069D590D}"/>
              </a:ext>
            </a:extLst>
          </p:cNvPr>
          <p:cNvSpPr>
            <a:spLocks noGrp="1"/>
          </p:cNvSpPr>
          <p:nvPr>
            <p:ph type="dt" sz="quarter" idx="1"/>
          </p:nvPr>
        </p:nvSpPr>
        <p:spPr/>
        <p:txBody>
          <a:bodyPr/>
          <a:lstStyle/>
          <a:p>
            <a:pPr defTabSz="924916">
              <a:defRPr/>
            </a:pPr>
            <a:fld id="{00A74E54-DFCC-4EB3-8E56-7682A3E9FB8D}" type="datetime1">
              <a:rPr lang="en-US" sz="1800" kern="0">
                <a:solidFill>
                  <a:prstClr val="black"/>
                </a:solidFill>
                <a:latin typeface="Arial" panose="020B0604020202020204" pitchFamily="34" charset="0"/>
              </a:rPr>
              <a:pPr defTabSz="924916">
                <a:defRPr/>
              </a:pPr>
              <a:t>5/2/2025</a:t>
            </a:fld>
            <a:endParaRPr lang="en-US" sz="1800" kern="0">
              <a:solidFill>
                <a:prstClr val="black"/>
              </a:solidFill>
              <a:latin typeface="Arial" panose="020B0604020202020204" pitchFamily="34" charset="0"/>
            </a:endParaRPr>
          </a:p>
        </p:txBody>
      </p:sp>
      <p:sp>
        <p:nvSpPr>
          <p:cNvPr id="118790" name="Slide Number Placeholder 5">
            <a:extLst>
              <a:ext uri="{FF2B5EF4-FFF2-40B4-BE49-F238E27FC236}">
                <a16:creationId xmlns:a16="http://schemas.microsoft.com/office/drawing/2014/main" id="{2703E8F2-F953-156E-2109-AA8E1062AC76}"/>
              </a:ext>
            </a:extLst>
          </p:cNvPr>
          <p:cNvSpPr>
            <a:spLocks noGrp="1"/>
          </p:cNvSpPr>
          <p:nvPr>
            <p:ph type="sldNum" sz="quarter" idx="5"/>
          </p:nvPr>
        </p:nvSpPr>
        <p:spPr/>
        <p:txBody>
          <a:bodyPr/>
          <a:lstStyle>
            <a:lvl1pPr>
              <a:spcBef>
                <a:spcPct val="30000"/>
              </a:spcBef>
              <a:defRPr sz="1200">
                <a:solidFill>
                  <a:schemeClr val="tx1"/>
                </a:solidFill>
                <a:latin typeface="Arial" panose="020B0604020202020204" pitchFamily="34" charset="0"/>
              </a:defRPr>
            </a:lvl1pPr>
            <a:lvl2pPr marL="751494" indent="-289036">
              <a:spcBef>
                <a:spcPct val="30000"/>
              </a:spcBef>
              <a:defRPr sz="1200">
                <a:solidFill>
                  <a:schemeClr val="tx1"/>
                </a:solidFill>
                <a:latin typeface="Arial" panose="020B0604020202020204" pitchFamily="34" charset="0"/>
              </a:defRPr>
            </a:lvl2pPr>
            <a:lvl3pPr marL="1156145" indent="-231229">
              <a:spcBef>
                <a:spcPct val="30000"/>
              </a:spcBef>
              <a:defRPr sz="1200">
                <a:solidFill>
                  <a:schemeClr val="tx1"/>
                </a:solidFill>
                <a:latin typeface="Arial" panose="020B0604020202020204" pitchFamily="34" charset="0"/>
              </a:defRPr>
            </a:lvl3pPr>
            <a:lvl4pPr marL="1618602" indent="-231229">
              <a:spcBef>
                <a:spcPct val="30000"/>
              </a:spcBef>
              <a:defRPr sz="1200">
                <a:solidFill>
                  <a:schemeClr val="tx1"/>
                </a:solidFill>
                <a:latin typeface="Arial" panose="020B0604020202020204" pitchFamily="34" charset="0"/>
              </a:defRPr>
            </a:lvl4pPr>
            <a:lvl5pPr marL="2081060" indent="-231229">
              <a:spcBef>
                <a:spcPct val="30000"/>
              </a:spcBef>
              <a:defRPr sz="1200">
                <a:solidFill>
                  <a:schemeClr val="tx1"/>
                </a:solidFill>
                <a:latin typeface="Arial" panose="020B0604020202020204" pitchFamily="34" charset="0"/>
              </a:defRPr>
            </a:lvl5pPr>
            <a:lvl6pPr marL="2543518" indent="-231229" eaLnBrk="0" fontAlgn="base" hangingPunct="0">
              <a:spcBef>
                <a:spcPct val="30000"/>
              </a:spcBef>
              <a:spcAft>
                <a:spcPct val="0"/>
              </a:spcAft>
              <a:defRPr sz="1200">
                <a:solidFill>
                  <a:schemeClr val="tx1"/>
                </a:solidFill>
                <a:latin typeface="Arial" panose="020B0604020202020204" pitchFamily="34" charset="0"/>
              </a:defRPr>
            </a:lvl6pPr>
            <a:lvl7pPr marL="3005976" indent="-231229" eaLnBrk="0" fontAlgn="base" hangingPunct="0">
              <a:spcBef>
                <a:spcPct val="30000"/>
              </a:spcBef>
              <a:spcAft>
                <a:spcPct val="0"/>
              </a:spcAft>
              <a:defRPr sz="1200">
                <a:solidFill>
                  <a:schemeClr val="tx1"/>
                </a:solidFill>
                <a:latin typeface="Arial" panose="020B0604020202020204" pitchFamily="34" charset="0"/>
              </a:defRPr>
            </a:lvl7pPr>
            <a:lvl8pPr marL="3468434" indent="-231229" eaLnBrk="0" fontAlgn="base" hangingPunct="0">
              <a:spcBef>
                <a:spcPct val="30000"/>
              </a:spcBef>
              <a:spcAft>
                <a:spcPct val="0"/>
              </a:spcAft>
              <a:defRPr sz="1200">
                <a:solidFill>
                  <a:schemeClr val="tx1"/>
                </a:solidFill>
                <a:latin typeface="Arial" panose="020B0604020202020204" pitchFamily="34" charset="0"/>
              </a:defRPr>
            </a:lvl8pPr>
            <a:lvl9pPr marL="3930891" indent="-231229" eaLnBrk="0" fontAlgn="base" hangingPunct="0">
              <a:spcBef>
                <a:spcPct val="30000"/>
              </a:spcBef>
              <a:spcAft>
                <a:spcPct val="0"/>
              </a:spcAft>
              <a:defRPr sz="1200">
                <a:solidFill>
                  <a:schemeClr val="tx1"/>
                </a:solidFill>
                <a:latin typeface="Arial" panose="020B0604020202020204" pitchFamily="34" charset="0"/>
              </a:defRPr>
            </a:lvl9pPr>
          </a:lstStyle>
          <a:p>
            <a:pPr defTabSz="924916" fontAlgn="base">
              <a:spcBef>
                <a:spcPct val="0"/>
              </a:spcBef>
              <a:spcAft>
                <a:spcPct val="0"/>
              </a:spcAft>
              <a:defRPr/>
            </a:pPr>
            <a:fld id="{99625613-CCB9-49EA-80E4-B5A0433595FB}" type="slidenum">
              <a:rPr lang="en-US" altLang="en-US" sz="1300">
                <a:solidFill>
                  <a:srgbClr val="000000"/>
                </a:solidFill>
                <a:latin typeface="Calibri" panose="020F0502020204030204" pitchFamily="34" charset="0"/>
              </a:rPr>
              <a:pPr defTabSz="924916" fontAlgn="base">
                <a:spcBef>
                  <a:spcPct val="0"/>
                </a:spcBef>
                <a:spcAft>
                  <a:spcPct val="0"/>
                </a:spcAft>
                <a:defRPr/>
              </a:pPr>
              <a:t>6</a:t>
            </a:fld>
            <a:endParaRPr lang="en-US" altLang="en-US" sz="1300">
              <a:solidFill>
                <a:srgbClr val="000000"/>
              </a:solidFill>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BAF79BA3-4916-9B70-5726-758F729F81D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7AA0E030-AACE-0271-0982-94BD6849701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8068" name="Slide Number Placeholder 3">
            <a:extLst>
              <a:ext uri="{FF2B5EF4-FFF2-40B4-BE49-F238E27FC236}">
                <a16:creationId xmlns:a16="http://schemas.microsoft.com/office/drawing/2014/main" id="{91D614D8-056B-7AFC-BD70-0B0611323C5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1494" indent="-289036">
              <a:spcBef>
                <a:spcPct val="30000"/>
              </a:spcBef>
              <a:defRPr sz="1200">
                <a:solidFill>
                  <a:schemeClr val="tx1"/>
                </a:solidFill>
                <a:latin typeface="Calibri" panose="020F0502020204030204" pitchFamily="34" charset="0"/>
              </a:defRPr>
            </a:lvl2pPr>
            <a:lvl3pPr marL="1156145" indent="-231229">
              <a:spcBef>
                <a:spcPct val="30000"/>
              </a:spcBef>
              <a:defRPr sz="1200">
                <a:solidFill>
                  <a:schemeClr val="tx1"/>
                </a:solidFill>
                <a:latin typeface="Calibri" panose="020F0502020204030204" pitchFamily="34" charset="0"/>
              </a:defRPr>
            </a:lvl3pPr>
            <a:lvl4pPr marL="1618602" indent="-231229">
              <a:spcBef>
                <a:spcPct val="30000"/>
              </a:spcBef>
              <a:defRPr sz="1200">
                <a:solidFill>
                  <a:schemeClr val="tx1"/>
                </a:solidFill>
                <a:latin typeface="Calibri" panose="020F0502020204030204" pitchFamily="34" charset="0"/>
              </a:defRPr>
            </a:lvl4pPr>
            <a:lvl5pPr marL="2081060" indent="-231229">
              <a:spcBef>
                <a:spcPct val="30000"/>
              </a:spcBef>
              <a:defRPr sz="1200">
                <a:solidFill>
                  <a:schemeClr val="tx1"/>
                </a:solidFill>
                <a:latin typeface="Calibri" panose="020F0502020204030204" pitchFamily="34" charset="0"/>
              </a:defRPr>
            </a:lvl5pPr>
            <a:lvl6pPr marL="2543518" indent="-231229" eaLnBrk="0" fontAlgn="base" hangingPunct="0">
              <a:spcBef>
                <a:spcPct val="30000"/>
              </a:spcBef>
              <a:spcAft>
                <a:spcPct val="0"/>
              </a:spcAft>
              <a:defRPr sz="1200">
                <a:solidFill>
                  <a:schemeClr val="tx1"/>
                </a:solidFill>
                <a:latin typeface="Calibri" panose="020F0502020204030204" pitchFamily="34" charset="0"/>
              </a:defRPr>
            </a:lvl6pPr>
            <a:lvl7pPr marL="3005976" indent="-231229" eaLnBrk="0" fontAlgn="base" hangingPunct="0">
              <a:spcBef>
                <a:spcPct val="30000"/>
              </a:spcBef>
              <a:spcAft>
                <a:spcPct val="0"/>
              </a:spcAft>
              <a:defRPr sz="1200">
                <a:solidFill>
                  <a:schemeClr val="tx1"/>
                </a:solidFill>
                <a:latin typeface="Calibri" panose="020F0502020204030204" pitchFamily="34" charset="0"/>
              </a:defRPr>
            </a:lvl7pPr>
            <a:lvl8pPr marL="3468434" indent="-231229" eaLnBrk="0" fontAlgn="base" hangingPunct="0">
              <a:spcBef>
                <a:spcPct val="30000"/>
              </a:spcBef>
              <a:spcAft>
                <a:spcPct val="0"/>
              </a:spcAft>
              <a:defRPr sz="1200">
                <a:solidFill>
                  <a:schemeClr val="tx1"/>
                </a:solidFill>
                <a:latin typeface="Calibri" panose="020F0502020204030204" pitchFamily="34" charset="0"/>
              </a:defRPr>
            </a:lvl8pPr>
            <a:lvl9pPr marL="3930891" indent="-231229" eaLnBrk="0" fontAlgn="base" hangingPunct="0">
              <a:spcBef>
                <a:spcPct val="30000"/>
              </a:spcBef>
              <a:spcAft>
                <a:spcPct val="0"/>
              </a:spcAft>
              <a:defRPr sz="1200">
                <a:solidFill>
                  <a:schemeClr val="tx1"/>
                </a:solidFill>
                <a:latin typeface="Calibri" panose="020F0502020204030204" pitchFamily="34" charset="0"/>
              </a:defRPr>
            </a:lvl9pPr>
          </a:lstStyle>
          <a:p>
            <a:pPr defTabSz="924916" fontAlgn="base">
              <a:spcBef>
                <a:spcPct val="0"/>
              </a:spcBef>
              <a:spcAft>
                <a:spcPct val="0"/>
              </a:spcAft>
              <a:defRPr/>
            </a:pPr>
            <a:fld id="{3F16DA30-8A9F-4184-A526-8D040615CEB0}" type="slidenum">
              <a:rPr lang="en-US" altLang="en-US">
                <a:solidFill>
                  <a:prstClr val="black"/>
                </a:solidFill>
                <a:cs typeface="Arial" panose="020B0604020202020204" pitchFamily="34" charset="0"/>
              </a:rPr>
              <a:pPr defTabSz="924916" fontAlgn="base">
                <a:spcBef>
                  <a:spcPct val="0"/>
                </a:spcBef>
                <a:spcAft>
                  <a:spcPct val="0"/>
                </a:spcAft>
                <a:defRPr/>
              </a:pPr>
              <a:t>7</a:t>
            </a:fld>
            <a:endParaRPr lang="en-US" altLang="en-US">
              <a:solidFill>
                <a:prstClr val="black"/>
              </a:solidFill>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40C0E77F-52D5-DC04-12CB-17456DE6B9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BFC89EBC-E89A-310C-287E-554E0CA2B0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0116" name="Slide Number Placeholder 3">
            <a:extLst>
              <a:ext uri="{FF2B5EF4-FFF2-40B4-BE49-F238E27FC236}">
                <a16:creationId xmlns:a16="http://schemas.microsoft.com/office/drawing/2014/main" id="{3F36A229-F071-983A-524B-254F45B47F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1494" indent="-289036">
              <a:spcBef>
                <a:spcPct val="30000"/>
              </a:spcBef>
              <a:defRPr sz="1200">
                <a:solidFill>
                  <a:schemeClr val="tx1"/>
                </a:solidFill>
                <a:latin typeface="Calibri" panose="020F0502020204030204" pitchFamily="34" charset="0"/>
              </a:defRPr>
            </a:lvl2pPr>
            <a:lvl3pPr marL="1156145" indent="-231229">
              <a:spcBef>
                <a:spcPct val="30000"/>
              </a:spcBef>
              <a:defRPr sz="1200">
                <a:solidFill>
                  <a:schemeClr val="tx1"/>
                </a:solidFill>
                <a:latin typeface="Calibri" panose="020F0502020204030204" pitchFamily="34" charset="0"/>
              </a:defRPr>
            </a:lvl3pPr>
            <a:lvl4pPr marL="1618602" indent="-231229">
              <a:spcBef>
                <a:spcPct val="30000"/>
              </a:spcBef>
              <a:defRPr sz="1200">
                <a:solidFill>
                  <a:schemeClr val="tx1"/>
                </a:solidFill>
                <a:latin typeface="Calibri" panose="020F0502020204030204" pitchFamily="34" charset="0"/>
              </a:defRPr>
            </a:lvl4pPr>
            <a:lvl5pPr marL="2081060" indent="-231229">
              <a:spcBef>
                <a:spcPct val="30000"/>
              </a:spcBef>
              <a:defRPr sz="1200">
                <a:solidFill>
                  <a:schemeClr val="tx1"/>
                </a:solidFill>
                <a:latin typeface="Calibri" panose="020F0502020204030204" pitchFamily="34" charset="0"/>
              </a:defRPr>
            </a:lvl5pPr>
            <a:lvl6pPr marL="2543518" indent="-231229" eaLnBrk="0" fontAlgn="base" hangingPunct="0">
              <a:spcBef>
                <a:spcPct val="30000"/>
              </a:spcBef>
              <a:spcAft>
                <a:spcPct val="0"/>
              </a:spcAft>
              <a:defRPr sz="1200">
                <a:solidFill>
                  <a:schemeClr val="tx1"/>
                </a:solidFill>
                <a:latin typeface="Calibri" panose="020F0502020204030204" pitchFamily="34" charset="0"/>
              </a:defRPr>
            </a:lvl6pPr>
            <a:lvl7pPr marL="3005976" indent="-231229" eaLnBrk="0" fontAlgn="base" hangingPunct="0">
              <a:spcBef>
                <a:spcPct val="30000"/>
              </a:spcBef>
              <a:spcAft>
                <a:spcPct val="0"/>
              </a:spcAft>
              <a:defRPr sz="1200">
                <a:solidFill>
                  <a:schemeClr val="tx1"/>
                </a:solidFill>
                <a:latin typeface="Calibri" panose="020F0502020204030204" pitchFamily="34" charset="0"/>
              </a:defRPr>
            </a:lvl7pPr>
            <a:lvl8pPr marL="3468434" indent="-231229" eaLnBrk="0" fontAlgn="base" hangingPunct="0">
              <a:spcBef>
                <a:spcPct val="30000"/>
              </a:spcBef>
              <a:spcAft>
                <a:spcPct val="0"/>
              </a:spcAft>
              <a:defRPr sz="1200">
                <a:solidFill>
                  <a:schemeClr val="tx1"/>
                </a:solidFill>
                <a:latin typeface="Calibri" panose="020F0502020204030204" pitchFamily="34" charset="0"/>
              </a:defRPr>
            </a:lvl8pPr>
            <a:lvl9pPr marL="3930891" indent="-231229" eaLnBrk="0" fontAlgn="base" hangingPunct="0">
              <a:spcBef>
                <a:spcPct val="30000"/>
              </a:spcBef>
              <a:spcAft>
                <a:spcPct val="0"/>
              </a:spcAft>
              <a:defRPr sz="1200">
                <a:solidFill>
                  <a:schemeClr val="tx1"/>
                </a:solidFill>
                <a:latin typeface="Calibri" panose="020F0502020204030204" pitchFamily="34" charset="0"/>
              </a:defRPr>
            </a:lvl9pPr>
          </a:lstStyle>
          <a:p>
            <a:pPr defTabSz="924916" fontAlgn="base">
              <a:spcBef>
                <a:spcPct val="0"/>
              </a:spcBef>
              <a:spcAft>
                <a:spcPct val="0"/>
              </a:spcAft>
              <a:defRPr/>
            </a:pPr>
            <a:fld id="{2312B53E-F708-4E0D-87DC-B7D95A22BFD2}" type="slidenum">
              <a:rPr lang="en-US" altLang="en-US">
                <a:solidFill>
                  <a:prstClr val="black"/>
                </a:solidFill>
                <a:cs typeface="Arial" panose="020B0604020202020204" pitchFamily="34" charset="0"/>
              </a:rPr>
              <a:pPr defTabSz="924916" fontAlgn="base">
                <a:spcBef>
                  <a:spcPct val="0"/>
                </a:spcBef>
                <a:spcAft>
                  <a:spcPct val="0"/>
                </a:spcAft>
                <a:defRPr/>
              </a:pPr>
              <a:t>8</a:t>
            </a:fld>
            <a:endParaRPr lang="en-US" altLang="en-US">
              <a:solidFill>
                <a:prstClr val="black"/>
              </a:solidFill>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23EA7B1C-92A8-DDDE-3CF3-38A31A8F63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5F66E8E5-3916-C8D9-0E96-3FD84E412E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4212" name="Slide Number Placeholder 3">
            <a:extLst>
              <a:ext uri="{FF2B5EF4-FFF2-40B4-BE49-F238E27FC236}">
                <a16:creationId xmlns:a16="http://schemas.microsoft.com/office/drawing/2014/main" id="{77ACD301-188C-C327-366B-0F86461831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1494" indent="-289036">
              <a:spcBef>
                <a:spcPct val="30000"/>
              </a:spcBef>
              <a:defRPr sz="1200">
                <a:solidFill>
                  <a:schemeClr val="tx1"/>
                </a:solidFill>
                <a:latin typeface="Calibri" panose="020F0502020204030204" pitchFamily="34" charset="0"/>
              </a:defRPr>
            </a:lvl2pPr>
            <a:lvl3pPr marL="1156145" indent="-231229">
              <a:spcBef>
                <a:spcPct val="30000"/>
              </a:spcBef>
              <a:defRPr sz="1200">
                <a:solidFill>
                  <a:schemeClr val="tx1"/>
                </a:solidFill>
                <a:latin typeface="Calibri" panose="020F0502020204030204" pitchFamily="34" charset="0"/>
              </a:defRPr>
            </a:lvl3pPr>
            <a:lvl4pPr marL="1618602" indent="-231229">
              <a:spcBef>
                <a:spcPct val="30000"/>
              </a:spcBef>
              <a:defRPr sz="1200">
                <a:solidFill>
                  <a:schemeClr val="tx1"/>
                </a:solidFill>
                <a:latin typeface="Calibri" panose="020F0502020204030204" pitchFamily="34" charset="0"/>
              </a:defRPr>
            </a:lvl4pPr>
            <a:lvl5pPr marL="2081060" indent="-231229">
              <a:spcBef>
                <a:spcPct val="30000"/>
              </a:spcBef>
              <a:defRPr sz="1200">
                <a:solidFill>
                  <a:schemeClr val="tx1"/>
                </a:solidFill>
                <a:latin typeface="Calibri" panose="020F0502020204030204" pitchFamily="34" charset="0"/>
              </a:defRPr>
            </a:lvl5pPr>
            <a:lvl6pPr marL="2543518" indent="-231229" eaLnBrk="0" fontAlgn="base" hangingPunct="0">
              <a:spcBef>
                <a:spcPct val="30000"/>
              </a:spcBef>
              <a:spcAft>
                <a:spcPct val="0"/>
              </a:spcAft>
              <a:defRPr sz="1200">
                <a:solidFill>
                  <a:schemeClr val="tx1"/>
                </a:solidFill>
                <a:latin typeface="Calibri" panose="020F0502020204030204" pitchFamily="34" charset="0"/>
              </a:defRPr>
            </a:lvl6pPr>
            <a:lvl7pPr marL="3005976" indent="-231229" eaLnBrk="0" fontAlgn="base" hangingPunct="0">
              <a:spcBef>
                <a:spcPct val="30000"/>
              </a:spcBef>
              <a:spcAft>
                <a:spcPct val="0"/>
              </a:spcAft>
              <a:defRPr sz="1200">
                <a:solidFill>
                  <a:schemeClr val="tx1"/>
                </a:solidFill>
                <a:latin typeface="Calibri" panose="020F0502020204030204" pitchFamily="34" charset="0"/>
              </a:defRPr>
            </a:lvl7pPr>
            <a:lvl8pPr marL="3468434" indent="-231229" eaLnBrk="0" fontAlgn="base" hangingPunct="0">
              <a:spcBef>
                <a:spcPct val="30000"/>
              </a:spcBef>
              <a:spcAft>
                <a:spcPct val="0"/>
              </a:spcAft>
              <a:defRPr sz="1200">
                <a:solidFill>
                  <a:schemeClr val="tx1"/>
                </a:solidFill>
                <a:latin typeface="Calibri" panose="020F0502020204030204" pitchFamily="34" charset="0"/>
              </a:defRPr>
            </a:lvl8pPr>
            <a:lvl9pPr marL="3930891" indent="-231229" eaLnBrk="0" fontAlgn="base" hangingPunct="0">
              <a:spcBef>
                <a:spcPct val="30000"/>
              </a:spcBef>
              <a:spcAft>
                <a:spcPct val="0"/>
              </a:spcAft>
              <a:defRPr sz="1200">
                <a:solidFill>
                  <a:schemeClr val="tx1"/>
                </a:solidFill>
                <a:latin typeface="Calibri" panose="020F0502020204030204" pitchFamily="34" charset="0"/>
              </a:defRPr>
            </a:lvl9pPr>
          </a:lstStyle>
          <a:p>
            <a:pPr defTabSz="924916" fontAlgn="base">
              <a:spcBef>
                <a:spcPct val="0"/>
              </a:spcBef>
              <a:spcAft>
                <a:spcPct val="0"/>
              </a:spcAft>
              <a:defRPr/>
            </a:pPr>
            <a:fld id="{BD8547EA-F95D-4F5B-8300-B3305F26618F}" type="slidenum">
              <a:rPr lang="en-US" altLang="en-US">
                <a:solidFill>
                  <a:prstClr val="black"/>
                </a:solidFill>
                <a:cs typeface="Arial" panose="020B0604020202020204" pitchFamily="34" charset="0"/>
              </a:rPr>
              <a:pPr defTabSz="924916" fontAlgn="base">
                <a:spcBef>
                  <a:spcPct val="0"/>
                </a:spcBef>
                <a:spcAft>
                  <a:spcPct val="0"/>
                </a:spcAft>
                <a:defRPr/>
              </a:pPr>
              <a:t>9</a:t>
            </a:fld>
            <a:endParaRPr lang="en-US" altLang="en-US">
              <a:solidFill>
                <a:prstClr val="black"/>
              </a:solidFill>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0E74E-C45A-8828-E9AF-BD64DA5358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E8E411-35AE-BC07-36F8-9FAF040C23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197E69-10F3-91EE-E224-56FE12F480F3}"/>
              </a:ext>
            </a:extLst>
          </p:cNvPr>
          <p:cNvSpPr>
            <a:spLocks noGrp="1"/>
          </p:cNvSpPr>
          <p:nvPr>
            <p:ph type="dt" sz="half" idx="10"/>
          </p:nvPr>
        </p:nvSpPr>
        <p:spPr/>
        <p:txBody>
          <a:bodyPr/>
          <a:lstStyle/>
          <a:p>
            <a:fld id="{A8415AC1-4C12-4422-B8BD-6D4700824831}" type="datetimeFigureOut">
              <a:rPr lang="en-US" smtClean="0"/>
              <a:t>5/2/2025</a:t>
            </a:fld>
            <a:endParaRPr lang="en-US"/>
          </a:p>
        </p:txBody>
      </p:sp>
      <p:sp>
        <p:nvSpPr>
          <p:cNvPr id="5" name="Footer Placeholder 4">
            <a:extLst>
              <a:ext uri="{FF2B5EF4-FFF2-40B4-BE49-F238E27FC236}">
                <a16:creationId xmlns:a16="http://schemas.microsoft.com/office/drawing/2014/main" id="{7172E476-E90B-0D2F-E8C9-83C28FFFC3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DCF482-0448-6E66-ECFF-0B67C08B30FF}"/>
              </a:ext>
            </a:extLst>
          </p:cNvPr>
          <p:cNvSpPr>
            <a:spLocks noGrp="1"/>
          </p:cNvSpPr>
          <p:nvPr>
            <p:ph type="sldNum" sz="quarter" idx="12"/>
          </p:nvPr>
        </p:nvSpPr>
        <p:spPr/>
        <p:txBody>
          <a:bodyPr/>
          <a:lstStyle/>
          <a:p>
            <a:fld id="{0A749EF5-51FD-4D17-9290-AB4C70DED75A}" type="slidenum">
              <a:rPr lang="en-US" smtClean="0"/>
              <a:t>‹#›</a:t>
            </a:fld>
            <a:endParaRPr lang="en-US"/>
          </a:p>
        </p:txBody>
      </p:sp>
    </p:spTree>
    <p:extLst>
      <p:ext uri="{BB962C8B-B14F-4D97-AF65-F5344CB8AC3E}">
        <p14:creationId xmlns:p14="http://schemas.microsoft.com/office/powerpoint/2010/main" val="1909532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3C8E4-A843-F065-3CC5-EAE9248474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783245-3563-AA20-6EB8-ED584BB5DC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BA2BEF-741D-B6DA-5353-6B0CD3A7D3C2}"/>
              </a:ext>
            </a:extLst>
          </p:cNvPr>
          <p:cNvSpPr>
            <a:spLocks noGrp="1"/>
          </p:cNvSpPr>
          <p:nvPr>
            <p:ph type="dt" sz="half" idx="10"/>
          </p:nvPr>
        </p:nvSpPr>
        <p:spPr/>
        <p:txBody>
          <a:bodyPr/>
          <a:lstStyle/>
          <a:p>
            <a:fld id="{A8415AC1-4C12-4422-B8BD-6D4700824831}" type="datetimeFigureOut">
              <a:rPr lang="en-US" smtClean="0"/>
              <a:t>5/2/2025</a:t>
            </a:fld>
            <a:endParaRPr lang="en-US"/>
          </a:p>
        </p:txBody>
      </p:sp>
      <p:sp>
        <p:nvSpPr>
          <p:cNvPr id="5" name="Footer Placeholder 4">
            <a:extLst>
              <a:ext uri="{FF2B5EF4-FFF2-40B4-BE49-F238E27FC236}">
                <a16:creationId xmlns:a16="http://schemas.microsoft.com/office/drawing/2014/main" id="{7E647976-36D8-B547-22AC-110600EC53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BFB6E-7BD9-B36C-4384-D15A576758F2}"/>
              </a:ext>
            </a:extLst>
          </p:cNvPr>
          <p:cNvSpPr>
            <a:spLocks noGrp="1"/>
          </p:cNvSpPr>
          <p:nvPr>
            <p:ph type="sldNum" sz="quarter" idx="12"/>
          </p:nvPr>
        </p:nvSpPr>
        <p:spPr/>
        <p:txBody>
          <a:bodyPr/>
          <a:lstStyle/>
          <a:p>
            <a:fld id="{0A749EF5-51FD-4D17-9290-AB4C70DED75A}" type="slidenum">
              <a:rPr lang="en-US" smtClean="0"/>
              <a:t>‹#›</a:t>
            </a:fld>
            <a:endParaRPr lang="en-US"/>
          </a:p>
        </p:txBody>
      </p:sp>
    </p:spTree>
    <p:extLst>
      <p:ext uri="{BB962C8B-B14F-4D97-AF65-F5344CB8AC3E}">
        <p14:creationId xmlns:p14="http://schemas.microsoft.com/office/powerpoint/2010/main" val="3774873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01C021-4448-A8CA-A9AD-EC5EA2162D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C05BFB-9E36-A037-A90C-AE5E407038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A3C4D8-932A-B70F-8A23-89D5A63FD2D9}"/>
              </a:ext>
            </a:extLst>
          </p:cNvPr>
          <p:cNvSpPr>
            <a:spLocks noGrp="1"/>
          </p:cNvSpPr>
          <p:nvPr>
            <p:ph type="dt" sz="half" idx="10"/>
          </p:nvPr>
        </p:nvSpPr>
        <p:spPr/>
        <p:txBody>
          <a:bodyPr/>
          <a:lstStyle/>
          <a:p>
            <a:fld id="{A8415AC1-4C12-4422-B8BD-6D4700824831}" type="datetimeFigureOut">
              <a:rPr lang="en-US" smtClean="0"/>
              <a:t>5/2/2025</a:t>
            </a:fld>
            <a:endParaRPr lang="en-US"/>
          </a:p>
        </p:txBody>
      </p:sp>
      <p:sp>
        <p:nvSpPr>
          <p:cNvPr id="5" name="Footer Placeholder 4">
            <a:extLst>
              <a:ext uri="{FF2B5EF4-FFF2-40B4-BE49-F238E27FC236}">
                <a16:creationId xmlns:a16="http://schemas.microsoft.com/office/drawing/2014/main" id="{92FFDB68-17F3-0977-CA6B-6F2733F048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B2574D-D56C-9E0F-12EF-D7B4DDB99679}"/>
              </a:ext>
            </a:extLst>
          </p:cNvPr>
          <p:cNvSpPr>
            <a:spLocks noGrp="1"/>
          </p:cNvSpPr>
          <p:nvPr>
            <p:ph type="sldNum" sz="quarter" idx="12"/>
          </p:nvPr>
        </p:nvSpPr>
        <p:spPr/>
        <p:txBody>
          <a:bodyPr/>
          <a:lstStyle/>
          <a:p>
            <a:fld id="{0A749EF5-51FD-4D17-9290-AB4C70DED75A}" type="slidenum">
              <a:rPr lang="en-US" smtClean="0"/>
              <a:t>‹#›</a:t>
            </a:fld>
            <a:endParaRPr lang="en-US"/>
          </a:p>
        </p:txBody>
      </p:sp>
    </p:spTree>
    <p:extLst>
      <p:ext uri="{BB962C8B-B14F-4D97-AF65-F5344CB8AC3E}">
        <p14:creationId xmlns:p14="http://schemas.microsoft.com/office/powerpoint/2010/main" val="3302905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D5BAEE4-0E44-6321-58E9-0133F6169688}"/>
              </a:ext>
            </a:extLst>
          </p:cNvPr>
          <p:cNvSpPr>
            <a:spLocks noGrp="1" noChangeArrowheads="1"/>
          </p:cNvSpPr>
          <p:nvPr>
            <p:ph type="ftr" sz="quarter" idx="10"/>
          </p:nvPr>
        </p:nvSpPr>
        <p:spPr>
          <a:ln/>
        </p:spPr>
        <p:txBody>
          <a:bodyPr/>
          <a:lstStyle>
            <a:lvl1pPr>
              <a:defRPr/>
            </a:lvl1pPr>
          </a:lstStyle>
          <a:p>
            <a:pPr>
              <a:defRPr/>
            </a:pPr>
            <a:r>
              <a:rPr lang="en-US"/>
              <a:t>(c) June Isaacson Kailes, Disability Policy Consultant - jik@pacbell.net </a:t>
            </a:r>
          </a:p>
        </p:txBody>
      </p:sp>
      <p:sp>
        <p:nvSpPr>
          <p:cNvPr id="5" name="Rectangle 5">
            <a:extLst>
              <a:ext uri="{FF2B5EF4-FFF2-40B4-BE49-F238E27FC236}">
                <a16:creationId xmlns:a16="http://schemas.microsoft.com/office/drawing/2014/main" id="{C87EBECB-7307-CD51-DF33-E52FB9444179}"/>
              </a:ext>
            </a:extLst>
          </p:cNvPr>
          <p:cNvSpPr>
            <a:spLocks noGrp="1" noChangeArrowheads="1"/>
          </p:cNvSpPr>
          <p:nvPr>
            <p:ph type="sldNum" sz="quarter" idx="11"/>
          </p:nvPr>
        </p:nvSpPr>
        <p:spPr>
          <a:ln/>
        </p:spPr>
        <p:txBody>
          <a:bodyPr/>
          <a:lstStyle>
            <a:lvl1pPr>
              <a:defRPr/>
            </a:lvl1pPr>
          </a:lstStyle>
          <a:p>
            <a:pPr>
              <a:defRPr/>
            </a:pPr>
            <a:fld id="{6DE64225-EECD-403B-AAED-10BA71CD9A87}" type="slidenum">
              <a:rPr lang="en-US" altLang="en-US"/>
              <a:pPr>
                <a:defRPr/>
              </a:pPr>
              <a:t>‹#›</a:t>
            </a:fld>
            <a:endParaRPr lang="en-US" altLang="en-US"/>
          </a:p>
        </p:txBody>
      </p:sp>
    </p:spTree>
    <p:extLst>
      <p:ext uri="{BB962C8B-B14F-4D97-AF65-F5344CB8AC3E}">
        <p14:creationId xmlns:p14="http://schemas.microsoft.com/office/powerpoint/2010/main" val="3447958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2B4246-1C74-587D-A12D-71499FA2A9CF}"/>
              </a:ext>
            </a:extLst>
          </p:cNvPr>
          <p:cNvSpPr>
            <a:spLocks noGrp="1" noChangeArrowheads="1"/>
          </p:cNvSpPr>
          <p:nvPr>
            <p:ph type="ftr" sz="quarter" idx="10"/>
          </p:nvPr>
        </p:nvSpPr>
        <p:spPr>
          <a:ln/>
        </p:spPr>
        <p:txBody>
          <a:bodyPr/>
          <a:lstStyle>
            <a:lvl1pPr>
              <a:defRPr/>
            </a:lvl1pPr>
          </a:lstStyle>
          <a:p>
            <a:pPr>
              <a:defRPr/>
            </a:pPr>
            <a:r>
              <a:rPr lang="en-US"/>
              <a:t>(c) June Isaacson Kailes, Disability Policy Consultant - jik@pacbell.net </a:t>
            </a:r>
          </a:p>
        </p:txBody>
      </p:sp>
      <p:sp>
        <p:nvSpPr>
          <p:cNvPr id="5" name="Rectangle 5">
            <a:extLst>
              <a:ext uri="{FF2B5EF4-FFF2-40B4-BE49-F238E27FC236}">
                <a16:creationId xmlns:a16="http://schemas.microsoft.com/office/drawing/2014/main" id="{24E65547-6502-4A2B-F7E1-83D36B1520D1}"/>
              </a:ext>
            </a:extLst>
          </p:cNvPr>
          <p:cNvSpPr>
            <a:spLocks noGrp="1" noChangeArrowheads="1"/>
          </p:cNvSpPr>
          <p:nvPr>
            <p:ph type="sldNum" sz="quarter" idx="11"/>
          </p:nvPr>
        </p:nvSpPr>
        <p:spPr>
          <a:ln/>
        </p:spPr>
        <p:txBody>
          <a:bodyPr/>
          <a:lstStyle>
            <a:lvl1pPr>
              <a:defRPr/>
            </a:lvl1pPr>
          </a:lstStyle>
          <a:p>
            <a:pPr>
              <a:defRPr/>
            </a:pPr>
            <a:fld id="{E22A1A44-38F0-43CB-8620-F8B20BF7F4CC}" type="slidenum">
              <a:rPr lang="en-US" altLang="en-US"/>
              <a:pPr>
                <a:defRPr/>
              </a:pPr>
              <a:t>‹#›</a:t>
            </a:fld>
            <a:endParaRPr lang="en-US" altLang="en-US"/>
          </a:p>
        </p:txBody>
      </p:sp>
    </p:spTree>
    <p:extLst>
      <p:ext uri="{BB962C8B-B14F-4D97-AF65-F5344CB8AC3E}">
        <p14:creationId xmlns:p14="http://schemas.microsoft.com/office/powerpoint/2010/main" val="2147086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FC553DF-D0D8-A697-DD4E-708E6A87416B}"/>
              </a:ext>
            </a:extLst>
          </p:cNvPr>
          <p:cNvSpPr>
            <a:spLocks noGrp="1" noChangeArrowheads="1"/>
          </p:cNvSpPr>
          <p:nvPr>
            <p:ph type="ftr" sz="quarter" idx="10"/>
          </p:nvPr>
        </p:nvSpPr>
        <p:spPr>
          <a:ln/>
        </p:spPr>
        <p:txBody>
          <a:bodyPr/>
          <a:lstStyle>
            <a:lvl1pPr>
              <a:defRPr/>
            </a:lvl1pPr>
          </a:lstStyle>
          <a:p>
            <a:pPr>
              <a:defRPr/>
            </a:pPr>
            <a:r>
              <a:rPr lang="en-US"/>
              <a:t>(c) June Isaacson Kailes, Disability Policy Consultant - jik@pacbell.net </a:t>
            </a:r>
          </a:p>
        </p:txBody>
      </p:sp>
      <p:sp>
        <p:nvSpPr>
          <p:cNvPr id="5" name="Rectangle 5">
            <a:extLst>
              <a:ext uri="{FF2B5EF4-FFF2-40B4-BE49-F238E27FC236}">
                <a16:creationId xmlns:a16="http://schemas.microsoft.com/office/drawing/2014/main" id="{256676F8-6CB5-4755-1AD0-012679AD12F1}"/>
              </a:ext>
            </a:extLst>
          </p:cNvPr>
          <p:cNvSpPr>
            <a:spLocks noGrp="1" noChangeArrowheads="1"/>
          </p:cNvSpPr>
          <p:nvPr>
            <p:ph type="sldNum" sz="quarter" idx="11"/>
          </p:nvPr>
        </p:nvSpPr>
        <p:spPr>
          <a:ln/>
        </p:spPr>
        <p:txBody>
          <a:bodyPr/>
          <a:lstStyle>
            <a:lvl1pPr>
              <a:defRPr/>
            </a:lvl1pPr>
          </a:lstStyle>
          <a:p>
            <a:pPr>
              <a:defRPr/>
            </a:pPr>
            <a:fld id="{E1CAFD7D-C71A-4354-A1EB-69CDF28EDDBE}" type="slidenum">
              <a:rPr lang="en-US" altLang="en-US"/>
              <a:pPr>
                <a:defRPr/>
              </a:pPr>
              <a:t>‹#›</a:t>
            </a:fld>
            <a:endParaRPr lang="en-US" altLang="en-US"/>
          </a:p>
        </p:txBody>
      </p:sp>
    </p:spTree>
    <p:extLst>
      <p:ext uri="{BB962C8B-B14F-4D97-AF65-F5344CB8AC3E}">
        <p14:creationId xmlns:p14="http://schemas.microsoft.com/office/powerpoint/2010/main" val="487813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C31C6BB-5060-D239-0ABA-B7C838B12C22}"/>
              </a:ext>
            </a:extLst>
          </p:cNvPr>
          <p:cNvSpPr>
            <a:spLocks noGrp="1" noChangeArrowheads="1"/>
          </p:cNvSpPr>
          <p:nvPr>
            <p:ph type="ftr" sz="quarter" idx="10"/>
          </p:nvPr>
        </p:nvSpPr>
        <p:spPr>
          <a:ln/>
        </p:spPr>
        <p:txBody>
          <a:bodyPr/>
          <a:lstStyle>
            <a:lvl1pPr>
              <a:defRPr/>
            </a:lvl1pPr>
          </a:lstStyle>
          <a:p>
            <a:pPr>
              <a:defRPr/>
            </a:pPr>
            <a:r>
              <a:rPr lang="en-US"/>
              <a:t>(c) June Isaacson Kailes, Disability Policy Consultant - jik@pacbell.net </a:t>
            </a:r>
          </a:p>
        </p:txBody>
      </p:sp>
      <p:sp>
        <p:nvSpPr>
          <p:cNvPr id="6" name="Rectangle 5">
            <a:extLst>
              <a:ext uri="{FF2B5EF4-FFF2-40B4-BE49-F238E27FC236}">
                <a16:creationId xmlns:a16="http://schemas.microsoft.com/office/drawing/2014/main" id="{83AF85EA-5B81-FE02-F753-0805EBDA8A30}"/>
              </a:ext>
            </a:extLst>
          </p:cNvPr>
          <p:cNvSpPr>
            <a:spLocks noGrp="1" noChangeArrowheads="1"/>
          </p:cNvSpPr>
          <p:nvPr>
            <p:ph type="sldNum" sz="quarter" idx="11"/>
          </p:nvPr>
        </p:nvSpPr>
        <p:spPr>
          <a:ln/>
        </p:spPr>
        <p:txBody>
          <a:bodyPr/>
          <a:lstStyle>
            <a:lvl1pPr>
              <a:defRPr/>
            </a:lvl1pPr>
          </a:lstStyle>
          <a:p>
            <a:pPr>
              <a:defRPr/>
            </a:pPr>
            <a:fld id="{F10ACC4F-4CEB-4BE0-9C32-D8E7AA2B1807}" type="slidenum">
              <a:rPr lang="en-US" altLang="en-US"/>
              <a:pPr>
                <a:defRPr/>
              </a:pPr>
              <a:t>‹#›</a:t>
            </a:fld>
            <a:endParaRPr lang="en-US" altLang="en-US"/>
          </a:p>
        </p:txBody>
      </p:sp>
    </p:spTree>
    <p:extLst>
      <p:ext uri="{BB962C8B-B14F-4D97-AF65-F5344CB8AC3E}">
        <p14:creationId xmlns:p14="http://schemas.microsoft.com/office/powerpoint/2010/main" val="4137022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18CAA3B-84AE-B41E-3258-8829EE0CAB7B}"/>
              </a:ext>
            </a:extLst>
          </p:cNvPr>
          <p:cNvSpPr>
            <a:spLocks noGrp="1" noChangeArrowheads="1"/>
          </p:cNvSpPr>
          <p:nvPr>
            <p:ph type="ftr" sz="quarter" idx="10"/>
          </p:nvPr>
        </p:nvSpPr>
        <p:spPr>
          <a:ln/>
        </p:spPr>
        <p:txBody>
          <a:bodyPr/>
          <a:lstStyle>
            <a:lvl1pPr>
              <a:defRPr/>
            </a:lvl1pPr>
          </a:lstStyle>
          <a:p>
            <a:pPr>
              <a:defRPr/>
            </a:pPr>
            <a:r>
              <a:rPr lang="en-US"/>
              <a:t>(c) June Isaacson Kailes, Disability Policy Consultant - jik@pacbell.net </a:t>
            </a:r>
          </a:p>
        </p:txBody>
      </p:sp>
      <p:sp>
        <p:nvSpPr>
          <p:cNvPr id="8" name="Rectangle 5">
            <a:extLst>
              <a:ext uri="{FF2B5EF4-FFF2-40B4-BE49-F238E27FC236}">
                <a16:creationId xmlns:a16="http://schemas.microsoft.com/office/drawing/2014/main" id="{B58A708F-FF51-F235-9B09-704832AB067E}"/>
              </a:ext>
            </a:extLst>
          </p:cNvPr>
          <p:cNvSpPr>
            <a:spLocks noGrp="1" noChangeArrowheads="1"/>
          </p:cNvSpPr>
          <p:nvPr>
            <p:ph type="sldNum" sz="quarter" idx="11"/>
          </p:nvPr>
        </p:nvSpPr>
        <p:spPr>
          <a:ln/>
        </p:spPr>
        <p:txBody>
          <a:bodyPr/>
          <a:lstStyle>
            <a:lvl1pPr>
              <a:defRPr/>
            </a:lvl1pPr>
          </a:lstStyle>
          <a:p>
            <a:pPr>
              <a:defRPr/>
            </a:pPr>
            <a:fld id="{84A706BA-EC46-47FD-851F-1BAEFC5A2054}" type="slidenum">
              <a:rPr lang="en-US" altLang="en-US"/>
              <a:pPr>
                <a:defRPr/>
              </a:pPr>
              <a:t>‹#›</a:t>
            </a:fld>
            <a:endParaRPr lang="en-US" altLang="en-US"/>
          </a:p>
        </p:txBody>
      </p:sp>
    </p:spTree>
    <p:extLst>
      <p:ext uri="{BB962C8B-B14F-4D97-AF65-F5344CB8AC3E}">
        <p14:creationId xmlns:p14="http://schemas.microsoft.com/office/powerpoint/2010/main" val="39848387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4DC963F-379C-86D5-2ADD-D7682B2B6DE8}"/>
              </a:ext>
            </a:extLst>
          </p:cNvPr>
          <p:cNvSpPr>
            <a:spLocks noGrp="1" noChangeArrowheads="1"/>
          </p:cNvSpPr>
          <p:nvPr>
            <p:ph type="ftr" sz="quarter" idx="10"/>
          </p:nvPr>
        </p:nvSpPr>
        <p:spPr>
          <a:ln/>
        </p:spPr>
        <p:txBody>
          <a:bodyPr/>
          <a:lstStyle>
            <a:lvl1pPr>
              <a:defRPr/>
            </a:lvl1pPr>
          </a:lstStyle>
          <a:p>
            <a:pPr>
              <a:defRPr/>
            </a:pPr>
            <a:r>
              <a:rPr lang="en-US"/>
              <a:t>(c) June Isaacson Kailes, Disability Policy Consultant - jik@pacbell.net </a:t>
            </a:r>
          </a:p>
        </p:txBody>
      </p:sp>
      <p:sp>
        <p:nvSpPr>
          <p:cNvPr id="4" name="Rectangle 5">
            <a:extLst>
              <a:ext uri="{FF2B5EF4-FFF2-40B4-BE49-F238E27FC236}">
                <a16:creationId xmlns:a16="http://schemas.microsoft.com/office/drawing/2014/main" id="{8CBC3269-CF8D-525C-8401-48C8A3B3788A}"/>
              </a:ext>
            </a:extLst>
          </p:cNvPr>
          <p:cNvSpPr>
            <a:spLocks noGrp="1" noChangeArrowheads="1"/>
          </p:cNvSpPr>
          <p:nvPr>
            <p:ph type="sldNum" sz="quarter" idx="11"/>
          </p:nvPr>
        </p:nvSpPr>
        <p:spPr>
          <a:ln/>
        </p:spPr>
        <p:txBody>
          <a:bodyPr/>
          <a:lstStyle>
            <a:lvl1pPr>
              <a:defRPr/>
            </a:lvl1pPr>
          </a:lstStyle>
          <a:p>
            <a:pPr>
              <a:defRPr/>
            </a:pPr>
            <a:fld id="{0A58B913-5550-4290-8A84-78854FD86847}" type="slidenum">
              <a:rPr lang="en-US" altLang="en-US"/>
              <a:pPr>
                <a:defRPr/>
              </a:pPr>
              <a:t>‹#›</a:t>
            </a:fld>
            <a:endParaRPr lang="en-US" altLang="en-US"/>
          </a:p>
        </p:txBody>
      </p:sp>
    </p:spTree>
    <p:extLst>
      <p:ext uri="{BB962C8B-B14F-4D97-AF65-F5344CB8AC3E}">
        <p14:creationId xmlns:p14="http://schemas.microsoft.com/office/powerpoint/2010/main" val="4041779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DF53474-F302-33F9-E357-8C20C9A6739C}"/>
              </a:ext>
            </a:extLst>
          </p:cNvPr>
          <p:cNvSpPr>
            <a:spLocks noGrp="1" noChangeArrowheads="1"/>
          </p:cNvSpPr>
          <p:nvPr>
            <p:ph type="ftr" sz="quarter" idx="10"/>
          </p:nvPr>
        </p:nvSpPr>
        <p:spPr>
          <a:ln/>
        </p:spPr>
        <p:txBody>
          <a:bodyPr/>
          <a:lstStyle>
            <a:lvl1pPr>
              <a:defRPr/>
            </a:lvl1pPr>
          </a:lstStyle>
          <a:p>
            <a:pPr>
              <a:defRPr/>
            </a:pPr>
            <a:r>
              <a:rPr lang="en-US"/>
              <a:t>(c) June Isaacson Kailes, Disability Policy Consultant - jik@pacbell.net </a:t>
            </a:r>
          </a:p>
        </p:txBody>
      </p:sp>
      <p:sp>
        <p:nvSpPr>
          <p:cNvPr id="3" name="Rectangle 5">
            <a:extLst>
              <a:ext uri="{FF2B5EF4-FFF2-40B4-BE49-F238E27FC236}">
                <a16:creationId xmlns:a16="http://schemas.microsoft.com/office/drawing/2014/main" id="{19EED086-E351-BEE0-F3F6-92B948915407}"/>
              </a:ext>
            </a:extLst>
          </p:cNvPr>
          <p:cNvSpPr>
            <a:spLocks noGrp="1" noChangeArrowheads="1"/>
          </p:cNvSpPr>
          <p:nvPr>
            <p:ph type="sldNum" sz="quarter" idx="11"/>
          </p:nvPr>
        </p:nvSpPr>
        <p:spPr>
          <a:ln/>
        </p:spPr>
        <p:txBody>
          <a:bodyPr/>
          <a:lstStyle>
            <a:lvl1pPr>
              <a:defRPr/>
            </a:lvl1pPr>
          </a:lstStyle>
          <a:p>
            <a:pPr>
              <a:defRPr/>
            </a:pPr>
            <a:fld id="{D8B884A4-088D-411F-A572-ACD41FEA8D6F}" type="slidenum">
              <a:rPr lang="en-US" altLang="en-US"/>
              <a:pPr>
                <a:defRPr/>
              </a:pPr>
              <a:t>‹#›</a:t>
            </a:fld>
            <a:endParaRPr lang="en-US" altLang="en-US"/>
          </a:p>
        </p:txBody>
      </p:sp>
    </p:spTree>
    <p:extLst>
      <p:ext uri="{BB962C8B-B14F-4D97-AF65-F5344CB8AC3E}">
        <p14:creationId xmlns:p14="http://schemas.microsoft.com/office/powerpoint/2010/main" val="2694338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8878AA5-0AF4-56BC-AD59-2C84BD9F2FAF}"/>
              </a:ext>
            </a:extLst>
          </p:cNvPr>
          <p:cNvSpPr>
            <a:spLocks noGrp="1" noChangeArrowheads="1"/>
          </p:cNvSpPr>
          <p:nvPr>
            <p:ph type="ftr" sz="quarter" idx="10"/>
          </p:nvPr>
        </p:nvSpPr>
        <p:spPr>
          <a:ln/>
        </p:spPr>
        <p:txBody>
          <a:bodyPr/>
          <a:lstStyle>
            <a:lvl1pPr>
              <a:defRPr/>
            </a:lvl1pPr>
          </a:lstStyle>
          <a:p>
            <a:pPr>
              <a:defRPr/>
            </a:pPr>
            <a:r>
              <a:rPr lang="en-US"/>
              <a:t>(c) June Isaacson Kailes, Disability Policy Consultant - jik@pacbell.net </a:t>
            </a:r>
          </a:p>
        </p:txBody>
      </p:sp>
      <p:sp>
        <p:nvSpPr>
          <p:cNvPr id="6" name="Rectangle 5">
            <a:extLst>
              <a:ext uri="{FF2B5EF4-FFF2-40B4-BE49-F238E27FC236}">
                <a16:creationId xmlns:a16="http://schemas.microsoft.com/office/drawing/2014/main" id="{1A9D1290-47C0-2D3A-12BF-BA9A18FB4E98}"/>
              </a:ext>
            </a:extLst>
          </p:cNvPr>
          <p:cNvSpPr>
            <a:spLocks noGrp="1" noChangeArrowheads="1"/>
          </p:cNvSpPr>
          <p:nvPr>
            <p:ph type="sldNum" sz="quarter" idx="11"/>
          </p:nvPr>
        </p:nvSpPr>
        <p:spPr>
          <a:ln/>
        </p:spPr>
        <p:txBody>
          <a:bodyPr/>
          <a:lstStyle>
            <a:lvl1pPr>
              <a:defRPr/>
            </a:lvl1pPr>
          </a:lstStyle>
          <a:p>
            <a:pPr>
              <a:defRPr/>
            </a:pPr>
            <a:fld id="{992C98B7-CA87-4A6D-81FC-849AE738D615}" type="slidenum">
              <a:rPr lang="en-US" altLang="en-US"/>
              <a:pPr>
                <a:defRPr/>
              </a:pPr>
              <a:t>‹#›</a:t>
            </a:fld>
            <a:endParaRPr lang="en-US" altLang="en-US"/>
          </a:p>
        </p:txBody>
      </p:sp>
    </p:spTree>
    <p:extLst>
      <p:ext uri="{BB962C8B-B14F-4D97-AF65-F5344CB8AC3E}">
        <p14:creationId xmlns:p14="http://schemas.microsoft.com/office/powerpoint/2010/main" val="2524320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6CD94-45B3-6395-3159-8FD7AC566D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717FAF-5884-90D4-0597-B040EF6DF9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B49B98-D7CC-6927-20D0-4848545504FB}"/>
              </a:ext>
            </a:extLst>
          </p:cNvPr>
          <p:cNvSpPr>
            <a:spLocks noGrp="1"/>
          </p:cNvSpPr>
          <p:nvPr>
            <p:ph type="dt" sz="half" idx="10"/>
          </p:nvPr>
        </p:nvSpPr>
        <p:spPr/>
        <p:txBody>
          <a:bodyPr/>
          <a:lstStyle/>
          <a:p>
            <a:fld id="{A8415AC1-4C12-4422-B8BD-6D4700824831}" type="datetimeFigureOut">
              <a:rPr lang="en-US" smtClean="0"/>
              <a:t>5/2/2025</a:t>
            </a:fld>
            <a:endParaRPr lang="en-US"/>
          </a:p>
        </p:txBody>
      </p:sp>
      <p:sp>
        <p:nvSpPr>
          <p:cNvPr id="5" name="Footer Placeholder 4">
            <a:extLst>
              <a:ext uri="{FF2B5EF4-FFF2-40B4-BE49-F238E27FC236}">
                <a16:creationId xmlns:a16="http://schemas.microsoft.com/office/drawing/2014/main" id="{4C4C2AB3-7016-ACDD-B208-7B84B62566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F8E416-E186-F9F6-37D8-CBE90A2D6F07}"/>
              </a:ext>
            </a:extLst>
          </p:cNvPr>
          <p:cNvSpPr>
            <a:spLocks noGrp="1"/>
          </p:cNvSpPr>
          <p:nvPr>
            <p:ph type="sldNum" sz="quarter" idx="12"/>
          </p:nvPr>
        </p:nvSpPr>
        <p:spPr/>
        <p:txBody>
          <a:bodyPr/>
          <a:lstStyle/>
          <a:p>
            <a:fld id="{0A749EF5-51FD-4D17-9290-AB4C70DED75A}" type="slidenum">
              <a:rPr lang="en-US" smtClean="0"/>
              <a:t>‹#›</a:t>
            </a:fld>
            <a:endParaRPr lang="en-US"/>
          </a:p>
        </p:txBody>
      </p:sp>
    </p:spTree>
    <p:extLst>
      <p:ext uri="{BB962C8B-B14F-4D97-AF65-F5344CB8AC3E}">
        <p14:creationId xmlns:p14="http://schemas.microsoft.com/office/powerpoint/2010/main" val="28331240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B03477F-948E-9331-3446-47E27F8ABD7F}"/>
              </a:ext>
            </a:extLst>
          </p:cNvPr>
          <p:cNvSpPr>
            <a:spLocks noGrp="1" noChangeArrowheads="1"/>
          </p:cNvSpPr>
          <p:nvPr>
            <p:ph type="ftr" sz="quarter" idx="10"/>
          </p:nvPr>
        </p:nvSpPr>
        <p:spPr>
          <a:ln/>
        </p:spPr>
        <p:txBody>
          <a:bodyPr/>
          <a:lstStyle>
            <a:lvl1pPr>
              <a:defRPr/>
            </a:lvl1pPr>
          </a:lstStyle>
          <a:p>
            <a:pPr>
              <a:defRPr/>
            </a:pPr>
            <a:r>
              <a:rPr lang="en-US"/>
              <a:t>(c) June Isaacson Kailes, Disability Policy Consultant - jik@pacbell.net </a:t>
            </a:r>
          </a:p>
        </p:txBody>
      </p:sp>
      <p:sp>
        <p:nvSpPr>
          <p:cNvPr id="6" name="Rectangle 5">
            <a:extLst>
              <a:ext uri="{FF2B5EF4-FFF2-40B4-BE49-F238E27FC236}">
                <a16:creationId xmlns:a16="http://schemas.microsoft.com/office/drawing/2014/main" id="{3F8FE458-7EFD-0BAA-CABC-CA73C2553AD1}"/>
              </a:ext>
            </a:extLst>
          </p:cNvPr>
          <p:cNvSpPr>
            <a:spLocks noGrp="1" noChangeArrowheads="1"/>
          </p:cNvSpPr>
          <p:nvPr>
            <p:ph type="sldNum" sz="quarter" idx="11"/>
          </p:nvPr>
        </p:nvSpPr>
        <p:spPr>
          <a:ln/>
        </p:spPr>
        <p:txBody>
          <a:bodyPr/>
          <a:lstStyle>
            <a:lvl1pPr>
              <a:defRPr/>
            </a:lvl1pPr>
          </a:lstStyle>
          <a:p>
            <a:pPr>
              <a:defRPr/>
            </a:pPr>
            <a:fld id="{3A55EC44-798B-492E-A1D8-9B5F34E5F5C8}" type="slidenum">
              <a:rPr lang="en-US" altLang="en-US"/>
              <a:pPr>
                <a:defRPr/>
              </a:pPr>
              <a:t>‹#›</a:t>
            </a:fld>
            <a:endParaRPr lang="en-US" altLang="en-US"/>
          </a:p>
        </p:txBody>
      </p:sp>
    </p:spTree>
    <p:extLst>
      <p:ext uri="{BB962C8B-B14F-4D97-AF65-F5344CB8AC3E}">
        <p14:creationId xmlns:p14="http://schemas.microsoft.com/office/powerpoint/2010/main" val="3807244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846733C-BE5B-3876-81AF-4797C63F761B}"/>
              </a:ext>
            </a:extLst>
          </p:cNvPr>
          <p:cNvSpPr>
            <a:spLocks noGrp="1" noChangeArrowheads="1"/>
          </p:cNvSpPr>
          <p:nvPr>
            <p:ph type="ftr" sz="quarter" idx="10"/>
          </p:nvPr>
        </p:nvSpPr>
        <p:spPr>
          <a:ln/>
        </p:spPr>
        <p:txBody>
          <a:bodyPr/>
          <a:lstStyle>
            <a:lvl1pPr>
              <a:defRPr/>
            </a:lvl1pPr>
          </a:lstStyle>
          <a:p>
            <a:pPr>
              <a:defRPr/>
            </a:pPr>
            <a:r>
              <a:rPr lang="en-US"/>
              <a:t>(c) June Isaacson Kailes, Disability Policy Consultant - jik@pacbell.net </a:t>
            </a:r>
          </a:p>
        </p:txBody>
      </p:sp>
      <p:sp>
        <p:nvSpPr>
          <p:cNvPr id="5" name="Rectangle 5">
            <a:extLst>
              <a:ext uri="{FF2B5EF4-FFF2-40B4-BE49-F238E27FC236}">
                <a16:creationId xmlns:a16="http://schemas.microsoft.com/office/drawing/2014/main" id="{412AF10A-0B5E-EF6B-3FA6-4FBFE67D5D2F}"/>
              </a:ext>
            </a:extLst>
          </p:cNvPr>
          <p:cNvSpPr>
            <a:spLocks noGrp="1" noChangeArrowheads="1"/>
          </p:cNvSpPr>
          <p:nvPr>
            <p:ph type="sldNum" sz="quarter" idx="11"/>
          </p:nvPr>
        </p:nvSpPr>
        <p:spPr>
          <a:ln/>
        </p:spPr>
        <p:txBody>
          <a:bodyPr/>
          <a:lstStyle>
            <a:lvl1pPr>
              <a:defRPr/>
            </a:lvl1pPr>
          </a:lstStyle>
          <a:p>
            <a:pPr>
              <a:defRPr/>
            </a:pPr>
            <a:fld id="{29AE2862-47C2-46DA-A9CF-FEC8F8EB61EC}" type="slidenum">
              <a:rPr lang="en-US" altLang="en-US"/>
              <a:pPr>
                <a:defRPr/>
              </a:pPr>
              <a:t>‹#›</a:t>
            </a:fld>
            <a:endParaRPr lang="en-US" altLang="en-US"/>
          </a:p>
        </p:txBody>
      </p:sp>
    </p:spTree>
    <p:extLst>
      <p:ext uri="{BB962C8B-B14F-4D97-AF65-F5344CB8AC3E}">
        <p14:creationId xmlns:p14="http://schemas.microsoft.com/office/powerpoint/2010/main" val="30013756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93200" y="609600"/>
            <a:ext cx="28956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0" y="609600"/>
            <a:ext cx="8483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E1CCF77-0E95-FC13-6C85-E9517B8ED19B}"/>
              </a:ext>
            </a:extLst>
          </p:cNvPr>
          <p:cNvSpPr>
            <a:spLocks noGrp="1" noChangeArrowheads="1"/>
          </p:cNvSpPr>
          <p:nvPr>
            <p:ph type="ftr" sz="quarter" idx="10"/>
          </p:nvPr>
        </p:nvSpPr>
        <p:spPr>
          <a:ln/>
        </p:spPr>
        <p:txBody>
          <a:bodyPr/>
          <a:lstStyle>
            <a:lvl1pPr>
              <a:defRPr/>
            </a:lvl1pPr>
          </a:lstStyle>
          <a:p>
            <a:pPr>
              <a:defRPr/>
            </a:pPr>
            <a:r>
              <a:rPr lang="en-US"/>
              <a:t>(c) June Isaacson Kailes, Disability Policy Consultant - jik@pacbell.net </a:t>
            </a:r>
          </a:p>
        </p:txBody>
      </p:sp>
      <p:sp>
        <p:nvSpPr>
          <p:cNvPr id="5" name="Rectangle 5">
            <a:extLst>
              <a:ext uri="{FF2B5EF4-FFF2-40B4-BE49-F238E27FC236}">
                <a16:creationId xmlns:a16="http://schemas.microsoft.com/office/drawing/2014/main" id="{673F462D-29A8-091E-B212-50FDDD3FE622}"/>
              </a:ext>
            </a:extLst>
          </p:cNvPr>
          <p:cNvSpPr>
            <a:spLocks noGrp="1" noChangeArrowheads="1"/>
          </p:cNvSpPr>
          <p:nvPr>
            <p:ph type="sldNum" sz="quarter" idx="11"/>
          </p:nvPr>
        </p:nvSpPr>
        <p:spPr>
          <a:ln/>
        </p:spPr>
        <p:txBody>
          <a:bodyPr/>
          <a:lstStyle>
            <a:lvl1pPr>
              <a:defRPr/>
            </a:lvl1pPr>
          </a:lstStyle>
          <a:p>
            <a:pPr>
              <a:defRPr/>
            </a:pPr>
            <a:fld id="{9DACD328-E16A-4CE2-B9F9-295BDC41FAC6}" type="slidenum">
              <a:rPr lang="en-US" altLang="en-US"/>
              <a:pPr>
                <a:defRPr/>
              </a:pPr>
              <a:t>‹#›</a:t>
            </a:fld>
            <a:endParaRPr lang="en-US" altLang="en-US"/>
          </a:p>
        </p:txBody>
      </p:sp>
    </p:spTree>
    <p:extLst>
      <p:ext uri="{BB962C8B-B14F-4D97-AF65-F5344CB8AC3E}">
        <p14:creationId xmlns:p14="http://schemas.microsoft.com/office/powerpoint/2010/main" val="39272238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E217273-7D5A-8533-DFDB-F09631A235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BF05DC7-7DA8-7BC0-99E8-DDD9BE1E3BB3}"/>
              </a:ext>
            </a:extLst>
          </p:cNvPr>
          <p:cNvSpPr>
            <a:spLocks noGrp="1" noChangeArrowheads="1"/>
          </p:cNvSpPr>
          <p:nvPr>
            <p:ph type="ftr" sz="quarter" idx="11"/>
          </p:nvPr>
        </p:nvSpPr>
        <p:spPr>
          <a:ln/>
        </p:spPr>
        <p:txBody>
          <a:bodyPr/>
          <a:lstStyle>
            <a:lvl1pPr>
              <a:defRPr/>
            </a:lvl1pPr>
          </a:lstStyle>
          <a:p>
            <a:pPr>
              <a:defRPr/>
            </a:pPr>
            <a:r>
              <a:rPr lang="en-US"/>
              <a:t>(c) June Isaacson Kailes, Disability Policy Consultant - jik@pacbell.net </a:t>
            </a:r>
          </a:p>
        </p:txBody>
      </p:sp>
      <p:sp>
        <p:nvSpPr>
          <p:cNvPr id="6" name="Rectangle 6">
            <a:extLst>
              <a:ext uri="{FF2B5EF4-FFF2-40B4-BE49-F238E27FC236}">
                <a16:creationId xmlns:a16="http://schemas.microsoft.com/office/drawing/2014/main" id="{FF631BB4-DC93-D9C7-D4F8-9F19A132A06A}"/>
              </a:ext>
            </a:extLst>
          </p:cNvPr>
          <p:cNvSpPr>
            <a:spLocks noGrp="1" noChangeArrowheads="1"/>
          </p:cNvSpPr>
          <p:nvPr>
            <p:ph type="sldNum" sz="quarter" idx="12"/>
          </p:nvPr>
        </p:nvSpPr>
        <p:spPr>
          <a:ln/>
        </p:spPr>
        <p:txBody>
          <a:bodyPr/>
          <a:lstStyle>
            <a:lvl1pPr>
              <a:defRPr/>
            </a:lvl1pPr>
          </a:lstStyle>
          <a:p>
            <a:pPr>
              <a:defRPr/>
            </a:pPr>
            <a:fld id="{01368763-31EE-48F4-9097-1F6FA30F3B01}" type="slidenum">
              <a:rPr lang="en-US" altLang="en-US"/>
              <a:pPr>
                <a:defRPr/>
              </a:pPr>
              <a:t>‹#›</a:t>
            </a:fld>
            <a:endParaRPr lang="en-US" altLang="en-US"/>
          </a:p>
        </p:txBody>
      </p:sp>
    </p:spTree>
    <p:extLst>
      <p:ext uri="{BB962C8B-B14F-4D97-AF65-F5344CB8AC3E}">
        <p14:creationId xmlns:p14="http://schemas.microsoft.com/office/powerpoint/2010/main" val="9764635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24BCA9B-47FE-AF94-08F0-6B82F770F12E}"/>
              </a:ext>
            </a:extLst>
          </p:cNvPr>
          <p:cNvSpPr>
            <a:spLocks noGrp="1" noChangeArrowheads="1"/>
          </p:cNvSpPr>
          <p:nvPr>
            <p:ph type="dt" sz="half" idx="10"/>
          </p:nvPr>
        </p:nvSpPr>
        <p:spPr>
          <a:xfrm>
            <a:off x="812800" y="6553200"/>
            <a:ext cx="101600" cy="304800"/>
          </a:xfrm>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05F1C3D-E91C-1134-6EEE-26369FE93F0B}"/>
              </a:ext>
            </a:extLst>
          </p:cNvPr>
          <p:cNvSpPr>
            <a:spLocks noGrp="1" noChangeArrowheads="1"/>
          </p:cNvSpPr>
          <p:nvPr>
            <p:ph type="ftr" sz="quarter" idx="11"/>
          </p:nvPr>
        </p:nvSpPr>
        <p:spPr>
          <a:xfrm>
            <a:off x="1422400" y="6629400"/>
            <a:ext cx="9245600" cy="228600"/>
          </a:xfrm>
        </p:spPr>
        <p:txBody>
          <a:bodyPr/>
          <a:lstStyle>
            <a:lvl1pPr>
              <a:defRPr/>
            </a:lvl1pPr>
          </a:lstStyle>
          <a:p>
            <a:pPr>
              <a:defRPr/>
            </a:pPr>
            <a:r>
              <a:rPr lang="en-US"/>
              <a:t>(c) June Isaacson Kailes, Disability Policy Consultant - jik@pacbell.net </a:t>
            </a:r>
          </a:p>
        </p:txBody>
      </p:sp>
      <p:sp>
        <p:nvSpPr>
          <p:cNvPr id="6" name="Rectangle 6">
            <a:extLst>
              <a:ext uri="{FF2B5EF4-FFF2-40B4-BE49-F238E27FC236}">
                <a16:creationId xmlns:a16="http://schemas.microsoft.com/office/drawing/2014/main" id="{4CC58406-1B11-3BAE-32A9-527FAB21262C}"/>
              </a:ext>
            </a:extLst>
          </p:cNvPr>
          <p:cNvSpPr>
            <a:spLocks noGrp="1" noChangeArrowheads="1"/>
          </p:cNvSpPr>
          <p:nvPr>
            <p:ph type="sldNum" sz="quarter" idx="12"/>
          </p:nvPr>
        </p:nvSpPr>
        <p:spPr/>
        <p:txBody>
          <a:bodyPr/>
          <a:lstStyle>
            <a:lvl1pPr>
              <a:defRPr/>
            </a:lvl1pPr>
          </a:lstStyle>
          <a:p>
            <a:pPr>
              <a:defRPr/>
            </a:pPr>
            <a:fld id="{B9C8CC03-35B3-47D2-82B8-073FC396E2C9}" type="slidenum">
              <a:rPr lang="en-US" altLang="en-US"/>
              <a:pPr>
                <a:defRPr/>
              </a:pPr>
              <a:t>‹#›</a:t>
            </a:fld>
            <a:endParaRPr lang="en-US" altLang="en-US"/>
          </a:p>
        </p:txBody>
      </p:sp>
    </p:spTree>
    <p:extLst>
      <p:ext uri="{BB962C8B-B14F-4D97-AF65-F5344CB8AC3E}">
        <p14:creationId xmlns:p14="http://schemas.microsoft.com/office/powerpoint/2010/main" val="32105494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E2B55F4-3DDB-FDE0-0545-DCB078B3F28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BA62ED6-B82F-DD7C-6241-5EDA6A7CDDBA}"/>
              </a:ext>
            </a:extLst>
          </p:cNvPr>
          <p:cNvSpPr>
            <a:spLocks noGrp="1" noChangeArrowheads="1"/>
          </p:cNvSpPr>
          <p:nvPr>
            <p:ph type="ftr" sz="quarter" idx="11"/>
          </p:nvPr>
        </p:nvSpPr>
        <p:spPr>
          <a:ln/>
        </p:spPr>
        <p:txBody>
          <a:bodyPr/>
          <a:lstStyle>
            <a:lvl1pPr>
              <a:defRPr/>
            </a:lvl1pPr>
          </a:lstStyle>
          <a:p>
            <a:pPr>
              <a:defRPr/>
            </a:pPr>
            <a:r>
              <a:rPr lang="en-US"/>
              <a:t>(c) June Isaacson Kailes, Disability Policy Consultant - jik@pacbell.net </a:t>
            </a:r>
          </a:p>
        </p:txBody>
      </p:sp>
      <p:sp>
        <p:nvSpPr>
          <p:cNvPr id="6" name="Rectangle 6">
            <a:extLst>
              <a:ext uri="{FF2B5EF4-FFF2-40B4-BE49-F238E27FC236}">
                <a16:creationId xmlns:a16="http://schemas.microsoft.com/office/drawing/2014/main" id="{1BF6C473-09EC-F37A-1CEF-8EDFF03ADB4D}"/>
              </a:ext>
            </a:extLst>
          </p:cNvPr>
          <p:cNvSpPr>
            <a:spLocks noGrp="1" noChangeArrowheads="1"/>
          </p:cNvSpPr>
          <p:nvPr>
            <p:ph type="sldNum" sz="quarter" idx="12"/>
          </p:nvPr>
        </p:nvSpPr>
        <p:spPr>
          <a:ln/>
        </p:spPr>
        <p:txBody>
          <a:bodyPr/>
          <a:lstStyle>
            <a:lvl1pPr>
              <a:defRPr/>
            </a:lvl1pPr>
          </a:lstStyle>
          <a:p>
            <a:pPr>
              <a:defRPr/>
            </a:pPr>
            <a:fld id="{1D270A7C-2153-4BE4-BF58-B6A6F476C97E}" type="slidenum">
              <a:rPr lang="en-US" altLang="en-US"/>
              <a:pPr>
                <a:defRPr/>
              </a:pPr>
              <a:t>‹#›</a:t>
            </a:fld>
            <a:endParaRPr lang="en-US" altLang="en-US"/>
          </a:p>
        </p:txBody>
      </p:sp>
    </p:spTree>
    <p:extLst>
      <p:ext uri="{BB962C8B-B14F-4D97-AF65-F5344CB8AC3E}">
        <p14:creationId xmlns:p14="http://schemas.microsoft.com/office/powerpoint/2010/main" val="26059484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DB23B54-5432-50AC-2311-8E390247894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5FD5B4F-CFAB-2AFF-0597-FA065787358D}"/>
              </a:ext>
            </a:extLst>
          </p:cNvPr>
          <p:cNvSpPr>
            <a:spLocks noGrp="1" noChangeArrowheads="1"/>
          </p:cNvSpPr>
          <p:nvPr>
            <p:ph type="ftr" sz="quarter" idx="11"/>
          </p:nvPr>
        </p:nvSpPr>
        <p:spPr>
          <a:ln/>
        </p:spPr>
        <p:txBody>
          <a:bodyPr/>
          <a:lstStyle>
            <a:lvl1pPr>
              <a:defRPr/>
            </a:lvl1pPr>
          </a:lstStyle>
          <a:p>
            <a:pPr>
              <a:defRPr/>
            </a:pPr>
            <a:r>
              <a:rPr lang="en-US"/>
              <a:t>(c) June Isaacson Kailes, Disability Policy Consultant - jik@pacbell.net </a:t>
            </a:r>
          </a:p>
        </p:txBody>
      </p:sp>
      <p:sp>
        <p:nvSpPr>
          <p:cNvPr id="7" name="Rectangle 6">
            <a:extLst>
              <a:ext uri="{FF2B5EF4-FFF2-40B4-BE49-F238E27FC236}">
                <a16:creationId xmlns:a16="http://schemas.microsoft.com/office/drawing/2014/main" id="{7014FFDD-5A7A-BAA0-1A40-742E8D4DA0AB}"/>
              </a:ext>
            </a:extLst>
          </p:cNvPr>
          <p:cNvSpPr>
            <a:spLocks noGrp="1" noChangeArrowheads="1"/>
          </p:cNvSpPr>
          <p:nvPr>
            <p:ph type="sldNum" sz="quarter" idx="12"/>
          </p:nvPr>
        </p:nvSpPr>
        <p:spPr>
          <a:ln/>
        </p:spPr>
        <p:txBody>
          <a:bodyPr/>
          <a:lstStyle>
            <a:lvl1pPr>
              <a:defRPr/>
            </a:lvl1pPr>
          </a:lstStyle>
          <a:p>
            <a:pPr>
              <a:defRPr/>
            </a:pPr>
            <a:fld id="{98DCFFBD-93AC-4CE2-9323-6E405A116562}" type="slidenum">
              <a:rPr lang="en-US" altLang="en-US"/>
              <a:pPr>
                <a:defRPr/>
              </a:pPr>
              <a:t>‹#›</a:t>
            </a:fld>
            <a:endParaRPr lang="en-US" altLang="en-US"/>
          </a:p>
        </p:txBody>
      </p:sp>
    </p:spTree>
    <p:extLst>
      <p:ext uri="{BB962C8B-B14F-4D97-AF65-F5344CB8AC3E}">
        <p14:creationId xmlns:p14="http://schemas.microsoft.com/office/powerpoint/2010/main" val="693289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99FD5B2-DA83-1091-2137-46A258DAF8E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79D6B84-AC7C-E3D4-1F2D-62626DCA3D6D}"/>
              </a:ext>
            </a:extLst>
          </p:cNvPr>
          <p:cNvSpPr>
            <a:spLocks noGrp="1" noChangeArrowheads="1"/>
          </p:cNvSpPr>
          <p:nvPr>
            <p:ph type="ftr" sz="quarter" idx="11"/>
          </p:nvPr>
        </p:nvSpPr>
        <p:spPr>
          <a:ln/>
        </p:spPr>
        <p:txBody>
          <a:bodyPr/>
          <a:lstStyle>
            <a:lvl1pPr>
              <a:defRPr/>
            </a:lvl1pPr>
          </a:lstStyle>
          <a:p>
            <a:pPr>
              <a:defRPr/>
            </a:pPr>
            <a:r>
              <a:rPr lang="en-US"/>
              <a:t>(c) June Isaacson Kailes, Disability Policy Consultant - jik@pacbell.net </a:t>
            </a:r>
          </a:p>
        </p:txBody>
      </p:sp>
      <p:sp>
        <p:nvSpPr>
          <p:cNvPr id="9" name="Rectangle 6">
            <a:extLst>
              <a:ext uri="{FF2B5EF4-FFF2-40B4-BE49-F238E27FC236}">
                <a16:creationId xmlns:a16="http://schemas.microsoft.com/office/drawing/2014/main" id="{F80D84F4-E371-EF96-2CA5-BCAE97247A05}"/>
              </a:ext>
            </a:extLst>
          </p:cNvPr>
          <p:cNvSpPr>
            <a:spLocks noGrp="1" noChangeArrowheads="1"/>
          </p:cNvSpPr>
          <p:nvPr>
            <p:ph type="sldNum" sz="quarter" idx="12"/>
          </p:nvPr>
        </p:nvSpPr>
        <p:spPr>
          <a:ln/>
        </p:spPr>
        <p:txBody>
          <a:bodyPr/>
          <a:lstStyle>
            <a:lvl1pPr>
              <a:defRPr/>
            </a:lvl1pPr>
          </a:lstStyle>
          <a:p>
            <a:pPr>
              <a:defRPr/>
            </a:pPr>
            <a:fld id="{8499B466-99B3-4EB2-8785-3C356A13A970}" type="slidenum">
              <a:rPr lang="en-US" altLang="en-US"/>
              <a:pPr>
                <a:defRPr/>
              </a:pPr>
              <a:t>‹#›</a:t>
            </a:fld>
            <a:endParaRPr lang="en-US" altLang="en-US"/>
          </a:p>
        </p:txBody>
      </p:sp>
    </p:spTree>
    <p:extLst>
      <p:ext uri="{BB962C8B-B14F-4D97-AF65-F5344CB8AC3E}">
        <p14:creationId xmlns:p14="http://schemas.microsoft.com/office/powerpoint/2010/main" val="21356844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86B5950-5B11-94C0-1653-0FDC35498D8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4040C4E-0E0E-9CF8-2D83-6F6218CFA6D3}"/>
              </a:ext>
            </a:extLst>
          </p:cNvPr>
          <p:cNvSpPr>
            <a:spLocks noGrp="1" noChangeArrowheads="1"/>
          </p:cNvSpPr>
          <p:nvPr>
            <p:ph type="ftr" sz="quarter" idx="11"/>
          </p:nvPr>
        </p:nvSpPr>
        <p:spPr>
          <a:ln/>
        </p:spPr>
        <p:txBody>
          <a:bodyPr/>
          <a:lstStyle>
            <a:lvl1pPr>
              <a:defRPr/>
            </a:lvl1pPr>
          </a:lstStyle>
          <a:p>
            <a:pPr>
              <a:defRPr/>
            </a:pPr>
            <a:r>
              <a:rPr lang="en-US"/>
              <a:t>(c) June Isaacson Kailes, Disability Policy Consultant - jik@pacbell.net </a:t>
            </a:r>
          </a:p>
        </p:txBody>
      </p:sp>
      <p:sp>
        <p:nvSpPr>
          <p:cNvPr id="5" name="Rectangle 6">
            <a:extLst>
              <a:ext uri="{FF2B5EF4-FFF2-40B4-BE49-F238E27FC236}">
                <a16:creationId xmlns:a16="http://schemas.microsoft.com/office/drawing/2014/main" id="{3F58F844-3310-3BC7-C3A7-A9D83656DA4B}"/>
              </a:ext>
            </a:extLst>
          </p:cNvPr>
          <p:cNvSpPr>
            <a:spLocks noGrp="1" noChangeArrowheads="1"/>
          </p:cNvSpPr>
          <p:nvPr>
            <p:ph type="sldNum" sz="quarter" idx="12"/>
          </p:nvPr>
        </p:nvSpPr>
        <p:spPr>
          <a:ln/>
        </p:spPr>
        <p:txBody>
          <a:bodyPr/>
          <a:lstStyle>
            <a:lvl1pPr>
              <a:defRPr/>
            </a:lvl1pPr>
          </a:lstStyle>
          <a:p>
            <a:pPr>
              <a:defRPr/>
            </a:pPr>
            <a:fld id="{9697F243-ED1B-40EE-87F1-5EAFC4255120}" type="slidenum">
              <a:rPr lang="en-US" altLang="en-US"/>
              <a:pPr>
                <a:defRPr/>
              </a:pPr>
              <a:t>‹#›</a:t>
            </a:fld>
            <a:endParaRPr lang="en-US" altLang="en-US"/>
          </a:p>
        </p:txBody>
      </p:sp>
    </p:spTree>
    <p:extLst>
      <p:ext uri="{BB962C8B-B14F-4D97-AF65-F5344CB8AC3E}">
        <p14:creationId xmlns:p14="http://schemas.microsoft.com/office/powerpoint/2010/main" val="42273987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066F708-95E0-4158-6315-4AF182444FF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2B977B4-A862-AFCE-1FEB-228EF9DDD52D}"/>
              </a:ext>
            </a:extLst>
          </p:cNvPr>
          <p:cNvSpPr>
            <a:spLocks noGrp="1" noChangeArrowheads="1"/>
          </p:cNvSpPr>
          <p:nvPr>
            <p:ph type="ftr" sz="quarter" idx="11"/>
          </p:nvPr>
        </p:nvSpPr>
        <p:spPr>
          <a:ln/>
        </p:spPr>
        <p:txBody>
          <a:bodyPr/>
          <a:lstStyle>
            <a:lvl1pPr>
              <a:defRPr/>
            </a:lvl1pPr>
          </a:lstStyle>
          <a:p>
            <a:pPr>
              <a:defRPr/>
            </a:pPr>
            <a:r>
              <a:rPr lang="en-US"/>
              <a:t>(c) June Isaacson Kailes, Disability Policy Consultant - jik@pacbell.net </a:t>
            </a:r>
          </a:p>
        </p:txBody>
      </p:sp>
      <p:sp>
        <p:nvSpPr>
          <p:cNvPr id="4" name="Rectangle 6">
            <a:extLst>
              <a:ext uri="{FF2B5EF4-FFF2-40B4-BE49-F238E27FC236}">
                <a16:creationId xmlns:a16="http://schemas.microsoft.com/office/drawing/2014/main" id="{2E2C1D5A-D24E-CE56-E9B7-6E4CE5609FCB}"/>
              </a:ext>
            </a:extLst>
          </p:cNvPr>
          <p:cNvSpPr>
            <a:spLocks noGrp="1" noChangeArrowheads="1"/>
          </p:cNvSpPr>
          <p:nvPr>
            <p:ph type="sldNum" sz="quarter" idx="12"/>
          </p:nvPr>
        </p:nvSpPr>
        <p:spPr>
          <a:ln/>
        </p:spPr>
        <p:txBody>
          <a:bodyPr/>
          <a:lstStyle>
            <a:lvl1pPr>
              <a:defRPr/>
            </a:lvl1pPr>
          </a:lstStyle>
          <a:p>
            <a:pPr>
              <a:defRPr/>
            </a:pPr>
            <a:fld id="{33E0A10D-0667-427C-948C-EFB93B4FE08C}" type="slidenum">
              <a:rPr lang="en-US" altLang="en-US"/>
              <a:pPr>
                <a:defRPr/>
              </a:pPr>
              <a:t>‹#›</a:t>
            </a:fld>
            <a:endParaRPr lang="en-US" altLang="en-US"/>
          </a:p>
        </p:txBody>
      </p:sp>
    </p:spTree>
    <p:extLst>
      <p:ext uri="{BB962C8B-B14F-4D97-AF65-F5344CB8AC3E}">
        <p14:creationId xmlns:p14="http://schemas.microsoft.com/office/powerpoint/2010/main" val="3983002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EA887-C5A1-A665-188C-31BA0503FB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F84173-78A8-C0CE-EE40-7D6A4DB54F7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A06CB6-A272-A797-7CCC-03E9CC825BE5}"/>
              </a:ext>
            </a:extLst>
          </p:cNvPr>
          <p:cNvSpPr>
            <a:spLocks noGrp="1"/>
          </p:cNvSpPr>
          <p:nvPr>
            <p:ph type="dt" sz="half" idx="10"/>
          </p:nvPr>
        </p:nvSpPr>
        <p:spPr/>
        <p:txBody>
          <a:bodyPr/>
          <a:lstStyle/>
          <a:p>
            <a:fld id="{A8415AC1-4C12-4422-B8BD-6D4700824831}" type="datetimeFigureOut">
              <a:rPr lang="en-US" smtClean="0"/>
              <a:t>5/2/2025</a:t>
            </a:fld>
            <a:endParaRPr lang="en-US"/>
          </a:p>
        </p:txBody>
      </p:sp>
      <p:sp>
        <p:nvSpPr>
          <p:cNvPr id="5" name="Footer Placeholder 4">
            <a:extLst>
              <a:ext uri="{FF2B5EF4-FFF2-40B4-BE49-F238E27FC236}">
                <a16:creationId xmlns:a16="http://schemas.microsoft.com/office/drawing/2014/main" id="{9A4613A7-5321-2370-8FF1-9120B2E78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E04C9C-05FF-5CE7-B04E-94872D094A8D}"/>
              </a:ext>
            </a:extLst>
          </p:cNvPr>
          <p:cNvSpPr>
            <a:spLocks noGrp="1"/>
          </p:cNvSpPr>
          <p:nvPr>
            <p:ph type="sldNum" sz="quarter" idx="12"/>
          </p:nvPr>
        </p:nvSpPr>
        <p:spPr/>
        <p:txBody>
          <a:bodyPr/>
          <a:lstStyle/>
          <a:p>
            <a:fld id="{0A749EF5-51FD-4D17-9290-AB4C70DED75A}" type="slidenum">
              <a:rPr lang="en-US" smtClean="0"/>
              <a:t>‹#›</a:t>
            </a:fld>
            <a:endParaRPr lang="en-US"/>
          </a:p>
        </p:txBody>
      </p:sp>
    </p:spTree>
    <p:extLst>
      <p:ext uri="{BB962C8B-B14F-4D97-AF65-F5344CB8AC3E}">
        <p14:creationId xmlns:p14="http://schemas.microsoft.com/office/powerpoint/2010/main" val="35402198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C035BFD-2465-223E-6AD0-BE35F4F37D5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7CE9632-E6DA-AAB1-195E-2D9BDABC54D4}"/>
              </a:ext>
            </a:extLst>
          </p:cNvPr>
          <p:cNvSpPr>
            <a:spLocks noGrp="1" noChangeArrowheads="1"/>
          </p:cNvSpPr>
          <p:nvPr>
            <p:ph type="ftr" sz="quarter" idx="11"/>
          </p:nvPr>
        </p:nvSpPr>
        <p:spPr>
          <a:ln/>
        </p:spPr>
        <p:txBody>
          <a:bodyPr/>
          <a:lstStyle>
            <a:lvl1pPr>
              <a:defRPr/>
            </a:lvl1pPr>
          </a:lstStyle>
          <a:p>
            <a:pPr>
              <a:defRPr/>
            </a:pPr>
            <a:r>
              <a:rPr lang="en-US"/>
              <a:t>(c) June Isaacson Kailes, Disability Policy Consultant - jik@pacbell.net </a:t>
            </a:r>
          </a:p>
        </p:txBody>
      </p:sp>
      <p:sp>
        <p:nvSpPr>
          <p:cNvPr id="7" name="Rectangle 6">
            <a:extLst>
              <a:ext uri="{FF2B5EF4-FFF2-40B4-BE49-F238E27FC236}">
                <a16:creationId xmlns:a16="http://schemas.microsoft.com/office/drawing/2014/main" id="{732C986C-202A-82FC-84E7-5699168D98A6}"/>
              </a:ext>
            </a:extLst>
          </p:cNvPr>
          <p:cNvSpPr>
            <a:spLocks noGrp="1" noChangeArrowheads="1"/>
          </p:cNvSpPr>
          <p:nvPr>
            <p:ph type="sldNum" sz="quarter" idx="12"/>
          </p:nvPr>
        </p:nvSpPr>
        <p:spPr>
          <a:ln/>
        </p:spPr>
        <p:txBody>
          <a:bodyPr/>
          <a:lstStyle>
            <a:lvl1pPr>
              <a:defRPr/>
            </a:lvl1pPr>
          </a:lstStyle>
          <a:p>
            <a:pPr>
              <a:defRPr/>
            </a:pPr>
            <a:fld id="{D9DB5618-8361-4CF0-8279-F7B3ED1AF29D}" type="slidenum">
              <a:rPr lang="en-US" altLang="en-US"/>
              <a:pPr>
                <a:defRPr/>
              </a:pPr>
              <a:t>‹#›</a:t>
            </a:fld>
            <a:endParaRPr lang="en-US" altLang="en-US"/>
          </a:p>
        </p:txBody>
      </p:sp>
    </p:spTree>
    <p:extLst>
      <p:ext uri="{BB962C8B-B14F-4D97-AF65-F5344CB8AC3E}">
        <p14:creationId xmlns:p14="http://schemas.microsoft.com/office/powerpoint/2010/main" val="1457478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E938240-3ECC-DD81-C395-060E9F040F3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A5AAA8E-49D0-3DA6-7097-8DE010E51111}"/>
              </a:ext>
            </a:extLst>
          </p:cNvPr>
          <p:cNvSpPr>
            <a:spLocks noGrp="1" noChangeArrowheads="1"/>
          </p:cNvSpPr>
          <p:nvPr>
            <p:ph type="ftr" sz="quarter" idx="11"/>
          </p:nvPr>
        </p:nvSpPr>
        <p:spPr>
          <a:ln/>
        </p:spPr>
        <p:txBody>
          <a:bodyPr/>
          <a:lstStyle>
            <a:lvl1pPr>
              <a:defRPr/>
            </a:lvl1pPr>
          </a:lstStyle>
          <a:p>
            <a:pPr>
              <a:defRPr/>
            </a:pPr>
            <a:r>
              <a:rPr lang="en-US"/>
              <a:t>(c) June Isaacson Kailes, Disability Policy Consultant - jik@pacbell.net </a:t>
            </a:r>
          </a:p>
        </p:txBody>
      </p:sp>
      <p:sp>
        <p:nvSpPr>
          <p:cNvPr id="7" name="Rectangle 6">
            <a:extLst>
              <a:ext uri="{FF2B5EF4-FFF2-40B4-BE49-F238E27FC236}">
                <a16:creationId xmlns:a16="http://schemas.microsoft.com/office/drawing/2014/main" id="{A1B6791E-1B9F-34AB-E9A9-BC7E2BF2A23A}"/>
              </a:ext>
            </a:extLst>
          </p:cNvPr>
          <p:cNvSpPr>
            <a:spLocks noGrp="1" noChangeArrowheads="1"/>
          </p:cNvSpPr>
          <p:nvPr>
            <p:ph type="sldNum" sz="quarter" idx="12"/>
          </p:nvPr>
        </p:nvSpPr>
        <p:spPr>
          <a:ln/>
        </p:spPr>
        <p:txBody>
          <a:bodyPr/>
          <a:lstStyle>
            <a:lvl1pPr>
              <a:defRPr/>
            </a:lvl1pPr>
          </a:lstStyle>
          <a:p>
            <a:pPr>
              <a:defRPr/>
            </a:pPr>
            <a:fld id="{598DDDCD-1970-4D69-97C9-CEA1C6BFF096}" type="slidenum">
              <a:rPr lang="en-US" altLang="en-US"/>
              <a:pPr>
                <a:defRPr/>
              </a:pPr>
              <a:t>‹#›</a:t>
            </a:fld>
            <a:endParaRPr lang="en-US" altLang="en-US"/>
          </a:p>
        </p:txBody>
      </p:sp>
    </p:spTree>
    <p:extLst>
      <p:ext uri="{BB962C8B-B14F-4D97-AF65-F5344CB8AC3E}">
        <p14:creationId xmlns:p14="http://schemas.microsoft.com/office/powerpoint/2010/main" val="22399187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65CF4F5-D1DB-3283-2179-BE78DD45D1D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0F1461F-65DB-1F5F-87F3-D698F34EAE1B}"/>
              </a:ext>
            </a:extLst>
          </p:cNvPr>
          <p:cNvSpPr>
            <a:spLocks noGrp="1" noChangeArrowheads="1"/>
          </p:cNvSpPr>
          <p:nvPr>
            <p:ph type="ftr" sz="quarter" idx="11"/>
          </p:nvPr>
        </p:nvSpPr>
        <p:spPr>
          <a:ln/>
        </p:spPr>
        <p:txBody>
          <a:bodyPr/>
          <a:lstStyle>
            <a:lvl1pPr>
              <a:defRPr/>
            </a:lvl1pPr>
          </a:lstStyle>
          <a:p>
            <a:pPr>
              <a:defRPr/>
            </a:pPr>
            <a:r>
              <a:rPr lang="en-US"/>
              <a:t>(c) June Isaacson Kailes, Disability Policy Consultant - jik@pacbell.net </a:t>
            </a:r>
          </a:p>
        </p:txBody>
      </p:sp>
      <p:sp>
        <p:nvSpPr>
          <p:cNvPr id="6" name="Rectangle 6">
            <a:extLst>
              <a:ext uri="{FF2B5EF4-FFF2-40B4-BE49-F238E27FC236}">
                <a16:creationId xmlns:a16="http://schemas.microsoft.com/office/drawing/2014/main" id="{76AA0A01-DE98-28E7-40FD-C8BDB9AFE278}"/>
              </a:ext>
            </a:extLst>
          </p:cNvPr>
          <p:cNvSpPr>
            <a:spLocks noGrp="1" noChangeArrowheads="1"/>
          </p:cNvSpPr>
          <p:nvPr>
            <p:ph type="sldNum" sz="quarter" idx="12"/>
          </p:nvPr>
        </p:nvSpPr>
        <p:spPr>
          <a:ln/>
        </p:spPr>
        <p:txBody>
          <a:bodyPr/>
          <a:lstStyle>
            <a:lvl1pPr>
              <a:defRPr/>
            </a:lvl1pPr>
          </a:lstStyle>
          <a:p>
            <a:pPr>
              <a:defRPr/>
            </a:pPr>
            <a:fld id="{E0EEF8D0-8EDA-4DFC-B3D6-4E83A94B71D1}" type="slidenum">
              <a:rPr lang="en-US" altLang="en-US"/>
              <a:pPr>
                <a:defRPr/>
              </a:pPr>
              <a:t>‹#›</a:t>
            </a:fld>
            <a:endParaRPr lang="en-US" altLang="en-US"/>
          </a:p>
        </p:txBody>
      </p:sp>
    </p:spTree>
    <p:extLst>
      <p:ext uri="{BB962C8B-B14F-4D97-AF65-F5344CB8AC3E}">
        <p14:creationId xmlns:p14="http://schemas.microsoft.com/office/powerpoint/2010/main" val="32824088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045888E-0C2D-9D8C-C725-45D74374A6A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547DECC-19F4-7146-69A0-08ECCE1C1BDE}"/>
              </a:ext>
            </a:extLst>
          </p:cNvPr>
          <p:cNvSpPr>
            <a:spLocks noGrp="1" noChangeArrowheads="1"/>
          </p:cNvSpPr>
          <p:nvPr>
            <p:ph type="ftr" sz="quarter" idx="11"/>
          </p:nvPr>
        </p:nvSpPr>
        <p:spPr>
          <a:ln/>
        </p:spPr>
        <p:txBody>
          <a:bodyPr/>
          <a:lstStyle>
            <a:lvl1pPr>
              <a:defRPr/>
            </a:lvl1pPr>
          </a:lstStyle>
          <a:p>
            <a:pPr>
              <a:defRPr/>
            </a:pPr>
            <a:r>
              <a:rPr lang="en-US"/>
              <a:t>(c) June Isaacson Kailes, Disability Policy Consultant - jik@pacbell.net </a:t>
            </a:r>
          </a:p>
        </p:txBody>
      </p:sp>
      <p:sp>
        <p:nvSpPr>
          <p:cNvPr id="6" name="Rectangle 6">
            <a:extLst>
              <a:ext uri="{FF2B5EF4-FFF2-40B4-BE49-F238E27FC236}">
                <a16:creationId xmlns:a16="http://schemas.microsoft.com/office/drawing/2014/main" id="{70A8ABA5-CED2-73CB-2D1E-423EF9C3E4E5}"/>
              </a:ext>
            </a:extLst>
          </p:cNvPr>
          <p:cNvSpPr>
            <a:spLocks noGrp="1" noChangeArrowheads="1"/>
          </p:cNvSpPr>
          <p:nvPr>
            <p:ph type="sldNum" sz="quarter" idx="12"/>
          </p:nvPr>
        </p:nvSpPr>
        <p:spPr>
          <a:ln/>
        </p:spPr>
        <p:txBody>
          <a:bodyPr/>
          <a:lstStyle>
            <a:lvl1pPr>
              <a:defRPr/>
            </a:lvl1pPr>
          </a:lstStyle>
          <a:p>
            <a:pPr>
              <a:defRPr/>
            </a:pPr>
            <a:fld id="{2C4644AA-FA30-49B6-B19D-B20B0195F863}" type="slidenum">
              <a:rPr lang="en-US" altLang="en-US"/>
              <a:pPr>
                <a:defRPr/>
              </a:pPr>
              <a:t>‹#›</a:t>
            </a:fld>
            <a:endParaRPr lang="en-US" altLang="en-US"/>
          </a:p>
        </p:txBody>
      </p:sp>
    </p:spTree>
    <p:extLst>
      <p:ext uri="{BB962C8B-B14F-4D97-AF65-F5344CB8AC3E}">
        <p14:creationId xmlns:p14="http://schemas.microsoft.com/office/powerpoint/2010/main" val="343527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75C053C3-202F-81B3-E4DA-7C83F73826F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B950AA9-10EE-6FEA-4914-5AF12B4B4193}"/>
              </a:ext>
            </a:extLst>
          </p:cNvPr>
          <p:cNvSpPr>
            <a:spLocks noGrp="1" noChangeArrowheads="1"/>
          </p:cNvSpPr>
          <p:nvPr>
            <p:ph type="ftr" sz="quarter" idx="11"/>
          </p:nvPr>
        </p:nvSpPr>
        <p:spPr>
          <a:ln/>
        </p:spPr>
        <p:txBody>
          <a:bodyPr/>
          <a:lstStyle>
            <a:lvl1pPr>
              <a:defRPr/>
            </a:lvl1pPr>
          </a:lstStyle>
          <a:p>
            <a:pPr>
              <a:defRPr/>
            </a:pPr>
            <a:r>
              <a:rPr lang="en-US"/>
              <a:t>(c) June Isaacson Kailes, Disability Policy Consultant - jik@pacbell.net </a:t>
            </a:r>
          </a:p>
        </p:txBody>
      </p:sp>
      <p:sp>
        <p:nvSpPr>
          <p:cNvPr id="7" name="Rectangle 6">
            <a:extLst>
              <a:ext uri="{FF2B5EF4-FFF2-40B4-BE49-F238E27FC236}">
                <a16:creationId xmlns:a16="http://schemas.microsoft.com/office/drawing/2014/main" id="{2DCB7DEA-E50E-E993-EC32-3C1CFA49C37A}"/>
              </a:ext>
            </a:extLst>
          </p:cNvPr>
          <p:cNvSpPr>
            <a:spLocks noGrp="1" noChangeArrowheads="1"/>
          </p:cNvSpPr>
          <p:nvPr>
            <p:ph type="sldNum" sz="quarter" idx="12"/>
          </p:nvPr>
        </p:nvSpPr>
        <p:spPr>
          <a:ln/>
        </p:spPr>
        <p:txBody>
          <a:bodyPr/>
          <a:lstStyle>
            <a:lvl1pPr>
              <a:defRPr/>
            </a:lvl1pPr>
          </a:lstStyle>
          <a:p>
            <a:pPr>
              <a:defRPr/>
            </a:pPr>
            <a:fld id="{9843A6DC-6098-41CA-92C7-5C25EE57B28C}" type="slidenum">
              <a:rPr lang="en-US" altLang="en-US"/>
              <a:pPr>
                <a:defRPr/>
              </a:pPr>
              <a:t>‹#›</a:t>
            </a:fld>
            <a:endParaRPr lang="en-US" altLang="en-US"/>
          </a:p>
        </p:txBody>
      </p:sp>
    </p:spTree>
    <p:extLst>
      <p:ext uri="{BB962C8B-B14F-4D97-AF65-F5344CB8AC3E}">
        <p14:creationId xmlns:p14="http://schemas.microsoft.com/office/powerpoint/2010/main" val="3337610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7F9A36B-1D32-BC66-43F4-76D5D0279D2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EFA9298-E916-F604-9694-F6C4E68730B7}"/>
              </a:ext>
            </a:extLst>
          </p:cNvPr>
          <p:cNvSpPr>
            <a:spLocks noGrp="1" noChangeArrowheads="1"/>
          </p:cNvSpPr>
          <p:nvPr>
            <p:ph type="ftr" sz="quarter" idx="11"/>
          </p:nvPr>
        </p:nvSpPr>
        <p:spPr>
          <a:ln/>
        </p:spPr>
        <p:txBody>
          <a:bodyPr/>
          <a:lstStyle>
            <a:lvl1pPr>
              <a:defRPr/>
            </a:lvl1pPr>
          </a:lstStyle>
          <a:p>
            <a:pPr>
              <a:defRPr/>
            </a:pPr>
            <a:r>
              <a:rPr lang="en-US"/>
              <a:t>(c) June Isaacson Kailes, Disability Policy Consultant - jik@pacbell.net </a:t>
            </a:r>
          </a:p>
        </p:txBody>
      </p:sp>
      <p:sp>
        <p:nvSpPr>
          <p:cNvPr id="9" name="Rectangle 6">
            <a:extLst>
              <a:ext uri="{FF2B5EF4-FFF2-40B4-BE49-F238E27FC236}">
                <a16:creationId xmlns:a16="http://schemas.microsoft.com/office/drawing/2014/main" id="{B393E34D-B092-ACB2-0DFD-14027097BE5D}"/>
              </a:ext>
            </a:extLst>
          </p:cNvPr>
          <p:cNvSpPr>
            <a:spLocks noGrp="1" noChangeArrowheads="1"/>
          </p:cNvSpPr>
          <p:nvPr>
            <p:ph type="sldNum" sz="quarter" idx="12"/>
          </p:nvPr>
        </p:nvSpPr>
        <p:spPr>
          <a:ln/>
        </p:spPr>
        <p:txBody>
          <a:bodyPr/>
          <a:lstStyle>
            <a:lvl1pPr>
              <a:defRPr/>
            </a:lvl1pPr>
          </a:lstStyle>
          <a:p>
            <a:pPr>
              <a:defRPr/>
            </a:pPr>
            <a:fld id="{115C1FC0-0DCC-406C-80B2-31D597759D26}" type="slidenum">
              <a:rPr lang="en-US" altLang="en-US"/>
              <a:pPr>
                <a:defRPr/>
              </a:pPr>
              <a:t>‹#›</a:t>
            </a:fld>
            <a:endParaRPr lang="en-US" altLang="en-US"/>
          </a:p>
        </p:txBody>
      </p:sp>
    </p:spTree>
    <p:extLst>
      <p:ext uri="{BB962C8B-B14F-4D97-AF65-F5344CB8AC3E}">
        <p14:creationId xmlns:p14="http://schemas.microsoft.com/office/powerpoint/2010/main" val="14339617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FC868DFF-3F6B-B187-9C7A-B02EFC0E272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7F91A94-059D-ACA1-B987-97CA7AB7511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C87E107-BB42-9A64-414C-EF6A891902DC}"/>
              </a:ext>
            </a:extLst>
          </p:cNvPr>
          <p:cNvSpPr>
            <a:spLocks noGrp="1" noChangeArrowheads="1"/>
          </p:cNvSpPr>
          <p:nvPr>
            <p:ph type="sldNum" sz="quarter" idx="12"/>
          </p:nvPr>
        </p:nvSpPr>
        <p:spPr>
          <a:ln/>
        </p:spPr>
        <p:txBody>
          <a:bodyPr/>
          <a:lstStyle>
            <a:lvl1pPr>
              <a:defRPr/>
            </a:lvl1pPr>
          </a:lstStyle>
          <a:p>
            <a:pPr>
              <a:defRPr/>
            </a:pPr>
            <a:fld id="{3CD5FFC4-535B-4B7C-A3F0-51176D731F03}" type="slidenum">
              <a:rPr lang="en-US" altLang="en-US"/>
              <a:pPr>
                <a:defRPr/>
              </a:pPr>
              <a:t>‹#›</a:t>
            </a:fld>
            <a:endParaRPr lang="en-US" altLang="en-US"/>
          </a:p>
        </p:txBody>
      </p:sp>
    </p:spTree>
    <p:extLst>
      <p:ext uri="{BB962C8B-B14F-4D97-AF65-F5344CB8AC3E}">
        <p14:creationId xmlns:p14="http://schemas.microsoft.com/office/powerpoint/2010/main" val="17269712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ABC2006-45DE-CC50-725F-C765D3228FC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025EE05-EF83-7416-CE27-372C019D834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3683D57-D8F0-7862-F036-755D1ADE34D4}"/>
              </a:ext>
            </a:extLst>
          </p:cNvPr>
          <p:cNvSpPr>
            <a:spLocks noGrp="1" noChangeArrowheads="1"/>
          </p:cNvSpPr>
          <p:nvPr>
            <p:ph type="sldNum" sz="quarter" idx="12"/>
          </p:nvPr>
        </p:nvSpPr>
        <p:spPr>
          <a:ln/>
        </p:spPr>
        <p:txBody>
          <a:bodyPr/>
          <a:lstStyle>
            <a:lvl1pPr>
              <a:defRPr/>
            </a:lvl1pPr>
          </a:lstStyle>
          <a:p>
            <a:pPr>
              <a:defRPr/>
            </a:pPr>
            <a:fld id="{EBD5803E-524E-45F9-AC9B-CC2B1288BA33}" type="slidenum">
              <a:rPr lang="en-US" altLang="en-US"/>
              <a:pPr>
                <a:defRPr/>
              </a:pPr>
              <a:t>‹#›</a:t>
            </a:fld>
            <a:endParaRPr lang="en-US" altLang="en-US"/>
          </a:p>
        </p:txBody>
      </p:sp>
    </p:spTree>
    <p:extLst>
      <p:ext uri="{BB962C8B-B14F-4D97-AF65-F5344CB8AC3E}">
        <p14:creationId xmlns:p14="http://schemas.microsoft.com/office/powerpoint/2010/main" val="11226632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8982AD07-8D93-7A1E-F0B7-A8BD4EA4A4F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3B6641B-D1FB-4A6B-CC4C-C0BF5AC454E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E132316-7CBB-F855-BA4C-D630D6A50B60}"/>
              </a:ext>
            </a:extLst>
          </p:cNvPr>
          <p:cNvSpPr>
            <a:spLocks noGrp="1" noChangeArrowheads="1"/>
          </p:cNvSpPr>
          <p:nvPr>
            <p:ph type="sldNum" sz="quarter" idx="12"/>
          </p:nvPr>
        </p:nvSpPr>
        <p:spPr>
          <a:ln/>
        </p:spPr>
        <p:txBody>
          <a:bodyPr/>
          <a:lstStyle>
            <a:lvl1pPr>
              <a:defRPr/>
            </a:lvl1pPr>
          </a:lstStyle>
          <a:p>
            <a:pPr>
              <a:defRPr/>
            </a:pPr>
            <a:fld id="{DAEBA2C8-560D-4A30-B782-AAEFCC681BE4}" type="slidenum">
              <a:rPr lang="en-US" altLang="en-US"/>
              <a:pPr>
                <a:defRPr/>
              </a:pPr>
              <a:t>‹#›</a:t>
            </a:fld>
            <a:endParaRPr lang="en-US" altLang="en-US"/>
          </a:p>
        </p:txBody>
      </p:sp>
    </p:spTree>
    <p:extLst>
      <p:ext uri="{BB962C8B-B14F-4D97-AF65-F5344CB8AC3E}">
        <p14:creationId xmlns:p14="http://schemas.microsoft.com/office/powerpoint/2010/main" val="14192817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612180C-DD46-A13F-7F0C-0BD09A9DDF2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E1EA487-5F8D-EDE1-8939-0344A77870E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B6EA99F-8DE0-4D9C-9C3E-36979422ADEF}"/>
              </a:ext>
            </a:extLst>
          </p:cNvPr>
          <p:cNvSpPr>
            <a:spLocks noGrp="1" noChangeArrowheads="1"/>
          </p:cNvSpPr>
          <p:nvPr>
            <p:ph type="sldNum" sz="quarter" idx="12"/>
          </p:nvPr>
        </p:nvSpPr>
        <p:spPr>
          <a:ln/>
        </p:spPr>
        <p:txBody>
          <a:bodyPr/>
          <a:lstStyle>
            <a:lvl1pPr>
              <a:defRPr/>
            </a:lvl1pPr>
          </a:lstStyle>
          <a:p>
            <a:pPr>
              <a:defRPr/>
            </a:pPr>
            <a:fld id="{3D508EA1-F6B3-4876-BA2F-19FF3D08B155}" type="slidenum">
              <a:rPr lang="en-US" altLang="en-US"/>
              <a:pPr>
                <a:defRPr/>
              </a:pPr>
              <a:t>‹#›</a:t>
            </a:fld>
            <a:endParaRPr lang="en-US" altLang="en-US"/>
          </a:p>
        </p:txBody>
      </p:sp>
    </p:spTree>
    <p:extLst>
      <p:ext uri="{BB962C8B-B14F-4D97-AF65-F5344CB8AC3E}">
        <p14:creationId xmlns:p14="http://schemas.microsoft.com/office/powerpoint/2010/main" val="2701236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0E7BD-A1B0-9B32-F0E5-23BD41AB2F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EA80C9-4AEC-ED8E-30A4-9F16080AEC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6C68F4-E381-F2AA-F9BE-24C711DBDA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990861-83D4-7AF2-A8B6-0ADB06D70F86}"/>
              </a:ext>
            </a:extLst>
          </p:cNvPr>
          <p:cNvSpPr>
            <a:spLocks noGrp="1"/>
          </p:cNvSpPr>
          <p:nvPr>
            <p:ph type="dt" sz="half" idx="10"/>
          </p:nvPr>
        </p:nvSpPr>
        <p:spPr/>
        <p:txBody>
          <a:bodyPr/>
          <a:lstStyle/>
          <a:p>
            <a:fld id="{A8415AC1-4C12-4422-B8BD-6D4700824831}" type="datetimeFigureOut">
              <a:rPr lang="en-US" smtClean="0"/>
              <a:t>5/2/2025</a:t>
            </a:fld>
            <a:endParaRPr lang="en-US"/>
          </a:p>
        </p:txBody>
      </p:sp>
      <p:sp>
        <p:nvSpPr>
          <p:cNvPr id="6" name="Footer Placeholder 5">
            <a:extLst>
              <a:ext uri="{FF2B5EF4-FFF2-40B4-BE49-F238E27FC236}">
                <a16:creationId xmlns:a16="http://schemas.microsoft.com/office/drawing/2014/main" id="{50DC494B-C52E-5D7A-9392-F001A97F23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7A79D0-F0FD-DA77-C363-143CC58710A7}"/>
              </a:ext>
            </a:extLst>
          </p:cNvPr>
          <p:cNvSpPr>
            <a:spLocks noGrp="1"/>
          </p:cNvSpPr>
          <p:nvPr>
            <p:ph type="sldNum" sz="quarter" idx="12"/>
          </p:nvPr>
        </p:nvSpPr>
        <p:spPr/>
        <p:txBody>
          <a:bodyPr/>
          <a:lstStyle/>
          <a:p>
            <a:fld id="{0A749EF5-51FD-4D17-9290-AB4C70DED75A}" type="slidenum">
              <a:rPr lang="en-US" smtClean="0"/>
              <a:t>‹#›</a:t>
            </a:fld>
            <a:endParaRPr lang="en-US"/>
          </a:p>
        </p:txBody>
      </p:sp>
    </p:spTree>
    <p:extLst>
      <p:ext uri="{BB962C8B-B14F-4D97-AF65-F5344CB8AC3E}">
        <p14:creationId xmlns:p14="http://schemas.microsoft.com/office/powerpoint/2010/main" val="3102124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5FF5436-DE07-B517-9287-000F2ED96A3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4A80D214-499D-72F0-FC50-DD1D5304EC0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36C694EC-9F8A-8961-60FE-48ABABD05876}"/>
              </a:ext>
            </a:extLst>
          </p:cNvPr>
          <p:cNvSpPr>
            <a:spLocks noGrp="1" noChangeArrowheads="1"/>
          </p:cNvSpPr>
          <p:nvPr>
            <p:ph type="sldNum" sz="quarter" idx="12"/>
          </p:nvPr>
        </p:nvSpPr>
        <p:spPr>
          <a:ln/>
        </p:spPr>
        <p:txBody>
          <a:bodyPr/>
          <a:lstStyle>
            <a:lvl1pPr>
              <a:defRPr/>
            </a:lvl1pPr>
          </a:lstStyle>
          <a:p>
            <a:pPr>
              <a:defRPr/>
            </a:pPr>
            <a:fld id="{9BEA2050-9134-4C2A-A874-14839551CAAB}" type="slidenum">
              <a:rPr lang="en-US" altLang="en-US"/>
              <a:pPr>
                <a:defRPr/>
              </a:pPr>
              <a:t>‹#›</a:t>
            </a:fld>
            <a:endParaRPr lang="en-US" altLang="en-US"/>
          </a:p>
        </p:txBody>
      </p:sp>
    </p:spTree>
    <p:extLst>
      <p:ext uri="{BB962C8B-B14F-4D97-AF65-F5344CB8AC3E}">
        <p14:creationId xmlns:p14="http://schemas.microsoft.com/office/powerpoint/2010/main" val="5257671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CC717CC-1DDE-75A7-5C83-D43FC495FE3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FF181DD4-268F-F584-4039-3197A0E664A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272491A5-3187-BABD-F59A-A3E3B733FEE5}"/>
              </a:ext>
            </a:extLst>
          </p:cNvPr>
          <p:cNvSpPr>
            <a:spLocks noGrp="1" noChangeArrowheads="1"/>
          </p:cNvSpPr>
          <p:nvPr>
            <p:ph type="sldNum" sz="quarter" idx="12"/>
          </p:nvPr>
        </p:nvSpPr>
        <p:spPr>
          <a:ln/>
        </p:spPr>
        <p:txBody>
          <a:bodyPr/>
          <a:lstStyle>
            <a:lvl1pPr>
              <a:defRPr/>
            </a:lvl1pPr>
          </a:lstStyle>
          <a:p>
            <a:pPr>
              <a:defRPr/>
            </a:pPr>
            <a:fld id="{7C018166-25DC-46AD-908F-C42F75B3D749}" type="slidenum">
              <a:rPr lang="en-US" altLang="en-US"/>
              <a:pPr>
                <a:defRPr/>
              </a:pPr>
              <a:t>‹#›</a:t>
            </a:fld>
            <a:endParaRPr lang="en-US" altLang="en-US"/>
          </a:p>
        </p:txBody>
      </p:sp>
    </p:spTree>
    <p:extLst>
      <p:ext uri="{BB962C8B-B14F-4D97-AF65-F5344CB8AC3E}">
        <p14:creationId xmlns:p14="http://schemas.microsoft.com/office/powerpoint/2010/main" val="6474323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ACDC22E-B1EA-00C3-9A94-0C6DB45EF6F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7965DB40-E9B4-E1CA-5E5C-FF6AFC7C5CF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48D2B95A-9A26-C82A-647B-48FB779B3182}"/>
              </a:ext>
            </a:extLst>
          </p:cNvPr>
          <p:cNvSpPr>
            <a:spLocks noGrp="1" noChangeArrowheads="1"/>
          </p:cNvSpPr>
          <p:nvPr>
            <p:ph type="sldNum" sz="quarter" idx="12"/>
          </p:nvPr>
        </p:nvSpPr>
        <p:spPr>
          <a:ln/>
        </p:spPr>
        <p:txBody>
          <a:bodyPr/>
          <a:lstStyle>
            <a:lvl1pPr>
              <a:defRPr/>
            </a:lvl1pPr>
          </a:lstStyle>
          <a:p>
            <a:pPr>
              <a:defRPr/>
            </a:pPr>
            <a:fld id="{35412CD2-E17C-479C-9C1B-CE2C65B45D98}" type="slidenum">
              <a:rPr lang="en-US" altLang="en-US"/>
              <a:pPr>
                <a:defRPr/>
              </a:pPr>
              <a:t>‹#›</a:t>
            </a:fld>
            <a:endParaRPr lang="en-US" altLang="en-US"/>
          </a:p>
        </p:txBody>
      </p:sp>
    </p:spTree>
    <p:extLst>
      <p:ext uri="{BB962C8B-B14F-4D97-AF65-F5344CB8AC3E}">
        <p14:creationId xmlns:p14="http://schemas.microsoft.com/office/powerpoint/2010/main" val="30303032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817AF2AC-0C01-71FE-BD11-F216D756543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3764D64-5E03-ACCB-B926-AA3C0EF7753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C87F903-3EA3-C508-87CD-3E41B12538DC}"/>
              </a:ext>
            </a:extLst>
          </p:cNvPr>
          <p:cNvSpPr>
            <a:spLocks noGrp="1" noChangeArrowheads="1"/>
          </p:cNvSpPr>
          <p:nvPr>
            <p:ph type="sldNum" sz="quarter" idx="12"/>
          </p:nvPr>
        </p:nvSpPr>
        <p:spPr>
          <a:ln/>
        </p:spPr>
        <p:txBody>
          <a:bodyPr/>
          <a:lstStyle>
            <a:lvl1pPr>
              <a:defRPr/>
            </a:lvl1pPr>
          </a:lstStyle>
          <a:p>
            <a:pPr>
              <a:defRPr/>
            </a:pPr>
            <a:fld id="{B1E1669D-1019-48BD-BF9F-4CC3A05E304A}" type="slidenum">
              <a:rPr lang="en-US" altLang="en-US"/>
              <a:pPr>
                <a:defRPr/>
              </a:pPr>
              <a:t>‹#›</a:t>
            </a:fld>
            <a:endParaRPr lang="en-US" altLang="en-US"/>
          </a:p>
        </p:txBody>
      </p:sp>
    </p:spTree>
    <p:extLst>
      <p:ext uri="{BB962C8B-B14F-4D97-AF65-F5344CB8AC3E}">
        <p14:creationId xmlns:p14="http://schemas.microsoft.com/office/powerpoint/2010/main" val="11732569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8A49B220-4D27-899C-F359-631CC169BB3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1949E14-66A7-11AC-1406-E8C2469CC59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61D02A1-72CA-2B45-96C0-B32777BAB358}"/>
              </a:ext>
            </a:extLst>
          </p:cNvPr>
          <p:cNvSpPr>
            <a:spLocks noGrp="1" noChangeArrowheads="1"/>
          </p:cNvSpPr>
          <p:nvPr>
            <p:ph type="sldNum" sz="quarter" idx="12"/>
          </p:nvPr>
        </p:nvSpPr>
        <p:spPr>
          <a:ln/>
        </p:spPr>
        <p:txBody>
          <a:bodyPr/>
          <a:lstStyle>
            <a:lvl1pPr>
              <a:defRPr/>
            </a:lvl1pPr>
          </a:lstStyle>
          <a:p>
            <a:pPr>
              <a:defRPr/>
            </a:pPr>
            <a:fld id="{FFBB24F8-B8EF-4326-9409-C2EA414BD0D7}" type="slidenum">
              <a:rPr lang="en-US" altLang="en-US"/>
              <a:pPr>
                <a:defRPr/>
              </a:pPr>
              <a:t>‹#›</a:t>
            </a:fld>
            <a:endParaRPr lang="en-US" altLang="en-US"/>
          </a:p>
        </p:txBody>
      </p:sp>
    </p:spTree>
    <p:extLst>
      <p:ext uri="{BB962C8B-B14F-4D97-AF65-F5344CB8AC3E}">
        <p14:creationId xmlns:p14="http://schemas.microsoft.com/office/powerpoint/2010/main" val="36798950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D360488-F41B-C1A7-92C9-A65AD4BA37F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93CE04E-4A86-A931-C7D9-CE1D163DC33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7ABA8AC-97B3-74CC-CAAA-986E50152EB9}"/>
              </a:ext>
            </a:extLst>
          </p:cNvPr>
          <p:cNvSpPr>
            <a:spLocks noGrp="1" noChangeArrowheads="1"/>
          </p:cNvSpPr>
          <p:nvPr>
            <p:ph type="sldNum" sz="quarter" idx="12"/>
          </p:nvPr>
        </p:nvSpPr>
        <p:spPr>
          <a:ln/>
        </p:spPr>
        <p:txBody>
          <a:bodyPr/>
          <a:lstStyle>
            <a:lvl1pPr>
              <a:defRPr/>
            </a:lvl1pPr>
          </a:lstStyle>
          <a:p>
            <a:pPr>
              <a:defRPr/>
            </a:pPr>
            <a:fld id="{EF86330F-FCE7-494F-9948-3085DC091D25}" type="slidenum">
              <a:rPr lang="en-US" altLang="en-US"/>
              <a:pPr>
                <a:defRPr/>
              </a:pPr>
              <a:t>‹#›</a:t>
            </a:fld>
            <a:endParaRPr lang="en-US" altLang="en-US"/>
          </a:p>
        </p:txBody>
      </p:sp>
    </p:spTree>
    <p:extLst>
      <p:ext uri="{BB962C8B-B14F-4D97-AF65-F5344CB8AC3E}">
        <p14:creationId xmlns:p14="http://schemas.microsoft.com/office/powerpoint/2010/main" val="31452612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7D94464-27E9-4DDF-00A7-34DDF3F2B58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50F5F7E-1296-02A7-2524-52FDD8CC9C1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C3E164B-8877-A9C2-7E5A-B8647EE4705B}"/>
              </a:ext>
            </a:extLst>
          </p:cNvPr>
          <p:cNvSpPr>
            <a:spLocks noGrp="1" noChangeArrowheads="1"/>
          </p:cNvSpPr>
          <p:nvPr>
            <p:ph type="sldNum" sz="quarter" idx="12"/>
          </p:nvPr>
        </p:nvSpPr>
        <p:spPr>
          <a:ln/>
        </p:spPr>
        <p:txBody>
          <a:bodyPr/>
          <a:lstStyle>
            <a:lvl1pPr>
              <a:defRPr/>
            </a:lvl1pPr>
          </a:lstStyle>
          <a:p>
            <a:pPr>
              <a:defRPr/>
            </a:pPr>
            <a:fld id="{FECCFCFD-30D6-4FCA-BCCE-CAD831C822B6}" type="slidenum">
              <a:rPr lang="en-US" altLang="en-US"/>
              <a:pPr>
                <a:defRPr/>
              </a:pPr>
              <a:t>‹#›</a:t>
            </a:fld>
            <a:endParaRPr lang="en-US" altLang="en-US"/>
          </a:p>
        </p:txBody>
      </p:sp>
    </p:spTree>
    <p:extLst>
      <p:ext uri="{BB962C8B-B14F-4D97-AF65-F5344CB8AC3E}">
        <p14:creationId xmlns:p14="http://schemas.microsoft.com/office/powerpoint/2010/main" val="22039836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A789069-E644-E225-4EBF-6CA957A7AD5A}"/>
              </a:ext>
            </a:extLst>
          </p:cNvPr>
          <p:cNvSpPr>
            <a:spLocks noGrp="1" noChangeArrowheads="1"/>
          </p:cNvSpPr>
          <p:nvPr>
            <p:ph type="ftr" sz="quarter"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FC7B47-1D0D-6F25-8282-F6C4A136090A}"/>
              </a:ext>
            </a:extLst>
          </p:cNvPr>
          <p:cNvSpPr>
            <a:spLocks noGrp="1" noChangeArrowheads="1"/>
          </p:cNvSpPr>
          <p:nvPr>
            <p:ph type="sldNum" sz="quarter" idx="11"/>
          </p:nvPr>
        </p:nvSpPr>
        <p:spPr/>
        <p:txBody>
          <a:bodyPr/>
          <a:lstStyle>
            <a:lvl1pPr>
              <a:defRPr>
                <a:latin typeface="Calibri" panose="020F0502020204030204" pitchFamily="34" charset="0"/>
              </a:defRPr>
            </a:lvl1pPr>
          </a:lstStyle>
          <a:p>
            <a:pPr>
              <a:defRPr/>
            </a:pPr>
            <a:fld id="{ED279872-3A0A-4DB4-9603-8B5EEED04EAD}" type="slidenum">
              <a:rPr lang="en-US" altLang="en-US"/>
              <a:pPr>
                <a:defRPr/>
              </a:pPr>
              <a:t>‹#›</a:t>
            </a:fld>
            <a:endParaRPr lang="en-US" altLang="en-US"/>
          </a:p>
        </p:txBody>
      </p:sp>
    </p:spTree>
    <p:extLst>
      <p:ext uri="{BB962C8B-B14F-4D97-AF65-F5344CB8AC3E}">
        <p14:creationId xmlns:p14="http://schemas.microsoft.com/office/powerpoint/2010/main" val="8089527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9413A36-D533-1409-40BC-580154A5226A}"/>
              </a:ext>
            </a:extLst>
          </p:cNvPr>
          <p:cNvSpPr>
            <a:spLocks noGrp="1" noChangeArrowheads="1"/>
          </p:cNvSpPr>
          <p:nvPr>
            <p:ph type="ftr" sz="quarter"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3EB43FB-7CEB-E736-B010-F0EC95AFBA24}"/>
              </a:ext>
            </a:extLst>
          </p:cNvPr>
          <p:cNvSpPr>
            <a:spLocks noGrp="1" noChangeArrowheads="1"/>
          </p:cNvSpPr>
          <p:nvPr>
            <p:ph type="sldNum" sz="quarter" idx="11"/>
          </p:nvPr>
        </p:nvSpPr>
        <p:spPr/>
        <p:txBody>
          <a:bodyPr/>
          <a:lstStyle>
            <a:lvl1pPr>
              <a:defRPr>
                <a:latin typeface="Calibri" panose="020F0502020204030204" pitchFamily="34" charset="0"/>
              </a:defRPr>
            </a:lvl1pPr>
          </a:lstStyle>
          <a:p>
            <a:pPr>
              <a:defRPr/>
            </a:pPr>
            <a:fld id="{61BEC7C7-BBD7-4061-A145-6DDE21777485}" type="slidenum">
              <a:rPr lang="en-US" altLang="en-US"/>
              <a:pPr>
                <a:defRPr/>
              </a:pPr>
              <a:t>‹#›</a:t>
            </a:fld>
            <a:endParaRPr lang="en-US" altLang="en-US"/>
          </a:p>
        </p:txBody>
      </p:sp>
    </p:spTree>
    <p:extLst>
      <p:ext uri="{BB962C8B-B14F-4D97-AF65-F5344CB8AC3E}">
        <p14:creationId xmlns:p14="http://schemas.microsoft.com/office/powerpoint/2010/main" val="12726335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9742689-67C2-23A3-EA42-219972322710}"/>
              </a:ext>
            </a:extLst>
          </p:cNvPr>
          <p:cNvSpPr>
            <a:spLocks noGrp="1" noChangeArrowheads="1"/>
          </p:cNvSpPr>
          <p:nvPr>
            <p:ph type="ftr" sz="quarter"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E926596-D702-E9D4-33EB-DFFCA8205A65}"/>
              </a:ext>
            </a:extLst>
          </p:cNvPr>
          <p:cNvSpPr>
            <a:spLocks noGrp="1" noChangeArrowheads="1"/>
          </p:cNvSpPr>
          <p:nvPr>
            <p:ph type="sldNum" sz="quarter" idx="11"/>
          </p:nvPr>
        </p:nvSpPr>
        <p:spPr/>
        <p:txBody>
          <a:bodyPr/>
          <a:lstStyle>
            <a:lvl1pPr>
              <a:defRPr>
                <a:latin typeface="Calibri" panose="020F0502020204030204" pitchFamily="34" charset="0"/>
              </a:defRPr>
            </a:lvl1pPr>
          </a:lstStyle>
          <a:p>
            <a:pPr>
              <a:defRPr/>
            </a:pPr>
            <a:fld id="{35DBE1C6-593C-40B4-97CA-32B2273EA74D}" type="slidenum">
              <a:rPr lang="en-US" altLang="en-US"/>
              <a:pPr>
                <a:defRPr/>
              </a:pPr>
              <a:t>‹#›</a:t>
            </a:fld>
            <a:endParaRPr lang="en-US" altLang="en-US"/>
          </a:p>
        </p:txBody>
      </p:sp>
    </p:spTree>
    <p:extLst>
      <p:ext uri="{BB962C8B-B14F-4D97-AF65-F5344CB8AC3E}">
        <p14:creationId xmlns:p14="http://schemas.microsoft.com/office/powerpoint/2010/main" val="1754569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1F36C-0584-3B01-EB34-8E564510BF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69488C-8EF3-DB0C-D708-86E1D33540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C6EE86-E547-2C2C-6285-61DABEDF13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65BB6F-9DB6-5A82-B3A1-CD430D1B2C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13D692-8DC6-FD0F-412A-D3929BB93C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1068CA-6F11-F754-E52B-1A5C98F212F1}"/>
              </a:ext>
            </a:extLst>
          </p:cNvPr>
          <p:cNvSpPr>
            <a:spLocks noGrp="1"/>
          </p:cNvSpPr>
          <p:nvPr>
            <p:ph type="dt" sz="half" idx="10"/>
          </p:nvPr>
        </p:nvSpPr>
        <p:spPr/>
        <p:txBody>
          <a:bodyPr/>
          <a:lstStyle/>
          <a:p>
            <a:fld id="{A8415AC1-4C12-4422-B8BD-6D4700824831}" type="datetimeFigureOut">
              <a:rPr lang="en-US" smtClean="0"/>
              <a:t>5/2/2025</a:t>
            </a:fld>
            <a:endParaRPr lang="en-US"/>
          </a:p>
        </p:txBody>
      </p:sp>
      <p:sp>
        <p:nvSpPr>
          <p:cNvPr id="8" name="Footer Placeholder 7">
            <a:extLst>
              <a:ext uri="{FF2B5EF4-FFF2-40B4-BE49-F238E27FC236}">
                <a16:creationId xmlns:a16="http://schemas.microsoft.com/office/drawing/2014/main" id="{DC7ABEEE-5F34-BFAB-6C6B-7A03494E05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04F3CD-5782-F6B3-7832-0ED6FFA84ECE}"/>
              </a:ext>
            </a:extLst>
          </p:cNvPr>
          <p:cNvSpPr>
            <a:spLocks noGrp="1"/>
          </p:cNvSpPr>
          <p:nvPr>
            <p:ph type="sldNum" sz="quarter" idx="12"/>
          </p:nvPr>
        </p:nvSpPr>
        <p:spPr/>
        <p:txBody>
          <a:bodyPr/>
          <a:lstStyle/>
          <a:p>
            <a:fld id="{0A749EF5-51FD-4D17-9290-AB4C70DED75A}" type="slidenum">
              <a:rPr lang="en-US" smtClean="0"/>
              <a:t>‹#›</a:t>
            </a:fld>
            <a:endParaRPr lang="en-US"/>
          </a:p>
        </p:txBody>
      </p:sp>
    </p:spTree>
    <p:extLst>
      <p:ext uri="{BB962C8B-B14F-4D97-AF65-F5344CB8AC3E}">
        <p14:creationId xmlns:p14="http://schemas.microsoft.com/office/powerpoint/2010/main" val="267940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B6CF42F-D5B6-A012-7B81-0798E314CFA0}"/>
              </a:ext>
            </a:extLst>
          </p:cNvPr>
          <p:cNvSpPr>
            <a:spLocks noGrp="1" noChangeArrowheads="1"/>
          </p:cNvSpPr>
          <p:nvPr>
            <p:ph type="ftr" sz="quarter" idx="10"/>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D22E3CD-9BD0-D70A-190A-193E2D99AD2F}"/>
              </a:ext>
            </a:extLst>
          </p:cNvPr>
          <p:cNvSpPr>
            <a:spLocks noGrp="1" noChangeArrowheads="1"/>
          </p:cNvSpPr>
          <p:nvPr>
            <p:ph type="sldNum" sz="quarter" idx="11"/>
          </p:nvPr>
        </p:nvSpPr>
        <p:spPr/>
        <p:txBody>
          <a:bodyPr/>
          <a:lstStyle>
            <a:lvl1pPr>
              <a:defRPr>
                <a:latin typeface="Calibri" panose="020F0502020204030204" pitchFamily="34" charset="0"/>
              </a:defRPr>
            </a:lvl1pPr>
          </a:lstStyle>
          <a:p>
            <a:pPr>
              <a:defRPr/>
            </a:pPr>
            <a:fld id="{FC14B59F-2282-4425-BFC6-560997E4A8B0}" type="slidenum">
              <a:rPr lang="en-US" altLang="en-US"/>
              <a:pPr>
                <a:defRPr/>
              </a:pPr>
              <a:t>‹#›</a:t>
            </a:fld>
            <a:endParaRPr lang="en-US" altLang="en-US"/>
          </a:p>
        </p:txBody>
      </p:sp>
    </p:spTree>
    <p:extLst>
      <p:ext uri="{BB962C8B-B14F-4D97-AF65-F5344CB8AC3E}">
        <p14:creationId xmlns:p14="http://schemas.microsoft.com/office/powerpoint/2010/main" val="31075264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EEC6679-84E4-050D-23CD-58412B4B2BE8}"/>
              </a:ext>
            </a:extLst>
          </p:cNvPr>
          <p:cNvSpPr>
            <a:spLocks noGrp="1" noChangeArrowheads="1"/>
          </p:cNvSpPr>
          <p:nvPr>
            <p:ph type="ftr" sz="quarter" idx="10"/>
          </p:nvPr>
        </p:nvSpPr>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69D4577-CC23-1E0A-6F1A-ABC0C28C2A16}"/>
              </a:ext>
            </a:extLst>
          </p:cNvPr>
          <p:cNvSpPr>
            <a:spLocks noGrp="1" noChangeArrowheads="1"/>
          </p:cNvSpPr>
          <p:nvPr>
            <p:ph type="sldNum" sz="quarter" idx="11"/>
          </p:nvPr>
        </p:nvSpPr>
        <p:spPr/>
        <p:txBody>
          <a:bodyPr/>
          <a:lstStyle>
            <a:lvl1pPr>
              <a:defRPr>
                <a:latin typeface="Calibri" panose="020F0502020204030204" pitchFamily="34" charset="0"/>
              </a:defRPr>
            </a:lvl1pPr>
          </a:lstStyle>
          <a:p>
            <a:pPr>
              <a:defRPr/>
            </a:pPr>
            <a:fld id="{9763CE25-3B19-4404-8866-A49988296F15}" type="slidenum">
              <a:rPr lang="en-US" altLang="en-US"/>
              <a:pPr>
                <a:defRPr/>
              </a:pPr>
              <a:t>‹#›</a:t>
            </a:fld>
            <a:endParaRPr lang="en-US" altLang="en-US"/>
          </a:p>
        </p:txBody>
      </p:sp>
    </p:spTree>
    <p:extLst>
      <p:ext uri="{BB962C8B-B14F-4D97-AF65-F5344CB8AC3E}">
        <p14:creationId xmlns:p14="http://schemas.microsoft.com/office/powerpoint/2010/main" val="28379747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D10CE6E-0444-6A7B-4206-842331F69F98}"/>
              </a:ext>
            </a:extLst>
          </p:cNvPr>
          <p:cNvSpPr>
            <a:spLocks noGrp="1" noChangeArrowheads="1"/>
          </p:cNvSpPr>
          <p:nvPr>
            <p:ph type="ftr" sz="quarter"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E5E23C1-A14B-A1EA-837F-4E8293155B4D}"/>
              </a:ext>
            </a:extLst>
          </p:cNvPr>
          <p:cNvSpPr>
            <a:spLocks noGrp="1" noChangeArrowheads="1"/>
          </p:cNvSpPr>
          <p:nvPr>
            <p:ph type="sldNum" sz="quarter" idx="11"/>
          </p:nvPr>
        </p:nvSpPr>
        <p:spPr/>
        <p:txBody>
          <a:bodyPr/>
          <a:lstStyle>
            <a:lvl1pPr>
              <a:defRPr>
                <a:latin typeface="Calibri" panose="020F0502020204030204" pitchFamily="34" charset="0"/>
              </a:defRPr>
            </a:lvl1pPr>
          </a:lstStyle>
          <a:p>
            <a:pPr>
              <a:defRPr/>
            </a:pPr>
            <a:fld id="{E24EC224-C729-44C1-A906-0F101909975C}" type="slidenum">
              <a:rPr lang="en-US" altLang="en-US"/>
              <a:pPr>
                <a:defRPr/>
              </a:pPr>
              <a:t>‹#›</a:t>
            </a:fld>
            <a:endParaRPr lang="en-US" altLang="en-US"/>
          </a:p>
        </p:txBody>
      </p:sp>
    </p:spTree>
    <p:extLst>
      <p:ext uri="{BB962C8B-B14F-4D97-AF65-F5344CB8AC3E}">
        <p14:creationId xmlns:p14="http://schemas.microsoft.com/office/powerpoint/2010/main" val="14349748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BDD3B20-FC10-8F8D-D32A-E641B937D002}"/>
              </a:ext>
            </a:extLst>
          </p:cNvPr>
          <p:cNvSpPr>
            <a:spLocks noGrp="1" noChangeArrowheads="1"/>
          </p:cNvSpPr>
          <p:nvPr>
            <p:ph type="ftr" sz="quarter" idx="10"/>
          </p:nvPr>
        </p:nvSpPr>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19EF79D-B0A1-854C-4D97-B70DB6DB9A9B}"/>
              </a:ext>
            </a:extLst>
          </p:cNvPr>
          <p:cNvSpPr>
            <a:spLocks noGrp="1" noChangeArrowheads="1"/>
          </p:cNvSpPr>
          <p:nvPr>
            <p:ph type="sldNum" sz="quarter" idx="11"/>
          </p:nvPr>
        </p:nvSpPr>
        <p:spPr/>
        <p:txBody>
          <a:bodyPr/>
          <a:lstStyle>
            <a:lvl1pPr>
              <a:defRPr>
                <a:latin typeface="Calibri" panose="020F0502020204030204" pitchFamily="34" charset="0"/>
              </a:defRPr>
            </a:lvl1pPr>
          </a:lstStyle>
          <a:p>
            <a:pPr>
              <a:defRPr/>
            </a:pPr>
            <a:fld id="{AF18868A-F706-4D8A-91CA-19181199E069}" type="slidenum">
              <a:rPr lang="en-US" altLang="en-US"/>
              <a:pPr>
                <a:defRPr/>
              </a:pPr>
              <a:t>‹#›</a:t>
            </a:fld>
            <a:endParaRPr lang="en-US" altLang="en-US"/>
          </a:p>
        </p:txBody>
      </p:sp>
    </p:spTree>
    <p:extLst>
      <p:ext uri="{BB962C8B-B14F-4D97-AF65-F5344CB8AC3E}">
        <p14:creationId xmlns:p14="http://schemas.microsoft.com/office/powerpoint/2010/main" val="33924510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a:extLst>
              <a:ext uri="{FF2B5EF4-FFF2-40B4-BE49-F238E27FC236}">
                <a16:creationId xmlns:a16="http://schemas.microsoft.com/office/drawing/2014/main" id="{5AC92706-3D78-546A-FC90-BF372EA9DC83}"/>
              </a:ext>
            </a:extLst>
          </p:cNvPr>
          <p:cNvSpPr>
            <a:spLocks noGrp="1" noChangeArrowheads="1"/>
          </p:cNvSpPr>
          <p:nvPr>
            <p:ph type="ftr" sz="quarter" idx="10"/>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99A9899-8AB4-5132-5C5A-8F68D58B3EBF}"/>
              </a:ext>
            </a:extLst>
          </p:cNvPr>
          <p:cNvSpPr>
            <a:spLocks noGrp="1" noChangeArrowheads="1"/>
          </p:cNvSpPr>
          <p:nvPr>
            <p:ph type="sldNum" sz="quarter" idx="11"/>
          </p:nvPr>
        </p:nvSpPr>
        <p:spPr/>
        <p:txBody>
          <a:bodyPr/>
          <a:lstStyle>
            <a:lvl1pPr>
              <a:defRPr>
                <a:latin typeface="Calibri" panose="020F0502020204030204" pitchFamily="34" charset="0"/>
              </a:defRPr>
            </a:lvl1pPr>
          </a:lstStyle>
          <a:p>
            <a:pPr>
              <a:defRPr/>
            </a:pPr>
            <a:fld id="{8035BBA7-E923-4061-B059-CB5AB21F8BB0}" type="slidenum">
              <a:rPr lang="en-US" altLang="en-US"/>
              <a:pPr>
                <a:defRPr/>
              </a:pPr>
              <a:t>‹#›</a:t>
            </a:fld>
            <a:endParaRPr lang="en-US" altLang="en-US"/>
          </a:p>
        </p:txBody>
      </p:sp>
    </p:spTree>
    <p:extLst>
      <p:ext uri="{BB962C8B-B14F-4D97-AF65-F5344CB8AC3E}">
        <p14:creationId xmlns:p14="http://schemas.microsoft.com/office/powerpoint/2010/main" val="24642353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a:extLst>
              <a:ext uri="{FF2B5EF4-FFF2-40B4-BE49-F238E27FC236}">
                <a16:creationId xmlns:a16="http://schemas.microsoft.com/office/drawing/2014/main" id="{7C36907D-9870-6666-531A-B5BA1645893A}"/>
              </a:ext>
            </a:extLst>
          </p:cNvPr>
          <p:cNvSpPr>
            <a:spLocks noGrp="1" noChangeArrowheads="1"/>
          </p:cNvSpPr>
          <p:nvPr>
            <p:ph type="ftr" sz="quarter" idx="10"/>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F7D5F42-3F15-A8D5-6695-CA9E2D588256}"/>
              </a:ext>
            </a:extLst>
          </p:cNvPr>
          <p:cNvSpPr>
            <a:spLocks noGrp="1" noChangeArrowheads="1"/>
          </p:cNvSpPr>
          <p:nvPr>
            <p:ph type="sldNum" sz="quarter" idx="11"/>
          </p:nvPr>
        </p:nvSpPr>
        <p:spPr/>
        <p:txBody>
          <a:bodyPr/>
          <a:lstStyle>
            <a:lvl1pPr>
              <a:defRPr>
                <a:latin typeface="Calibri" panose="020F0502020204030204" pitchFamily="34" charset="0"/>
              </a:defRPr>
            </a:lvl1pPr>
          </a:lstStyle>
          <a:p>
            <a:pPr>
              <a:defRPr/>
            </a:pPr>
            <a:fld id="{73825871-9D4E-42CA-8737-B8EC60250922}" type="slidenum">
              <a:rPr lang="en-US" altLang="en-US"/>
              <a:pPr>
                <a:defRPr/>
              </a:pPr>
              <a:t>‹#›</a:t>
            </a:fld>
            <a:endParaRPr lang="en-US" altLang="en-US"/>
          </a:p>
        </p:txBody>
      </p:sp>
    </p:spTree>
    <p:extLst>
      <p:ext uri="{BB962C8B-B14F-4D97-AF65-F5344CB8AC3E}">
        <p14:creationId xmlns:p14="http://schemas.microsoft.com/office/powerpoint/2010/main" val="6290251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24EE187-D612-43C4-0AA8-7D7C9C77766A}"/>
              </a:ext>
            </a:extLst>
          </p:cNvPr>
          <p:cNvSpPr>
            <a:spLocks noGrp="1" noChangeArrowheads="1"/>
          </p:cNvSpPr>
          <p:nvPr>
            <p:ph type="ftr" sz="quarter"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269D42B-D5A9-431A-D596-F79F9E8C2F02}"/>
              </a:ext>
            </a:extLst>
          </p:cNvPr>
          <p:cNvSpPr>
            <a:spLocks noGrp="1" noChangeArrowheads="1"/>
          </p:cNvSpPr>
          <p:nvPr>
            <p:ph type="sldNum" sz="quarter" idx="11"/>
          </p:nvPr>
        </p:nvSpPr>
        <p:spPr/>
        <p:txBody>
          <a:bodyPr/>
          <a:lstStyle>
            <a:lvl1pPr>
              <a:defRPr>
                <a:latin typeface="Calibri" panose="020F0502020204030204" pitchFamily="34" charset="0"/>
              </a:defRPr>
            </a:lvl1pPr>
          </a:lstStyle>
          <a:p>
            <a:pPr>
              <a:defRPr/>
            </a:pPr>
            <a:fld id="{282266FC-7B1C-434C-BD45-06EED23F3E3B}" type="slidenum">
              <a:rPr lang="en-US" altLang="en-US"/>
              <a:pPr>
                <a:defRPr/>
              </a:pPr>
              <a:t>‹#›</a:t>
            </a:fld>
            <a:endParaRPr lang="en-US" altLang="en-US"/>
          </a:p>
        </p:txBody>
      </p:sp>
    </p:spTree>
    <p:extLst>
      <p:ext uri="{BB962C8B-B14F-4D97-AF65-F5344CB8AC3E}">
        <p14:creationId xmlns:p14="http://schemas.microsoft.com/office/powerpoint/2010/main" val="5372674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93200" y="609600"/>
            <a:ext cx="28956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0" y="609600"/>
            <a:ext cx="8483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8C5A794-F42A-BF41-8CE5-84C303F44DE5}"/>
              </a:ext>
            </a:extLst>
          </p:cNvPr>
          <p:cNvSpPr>
            <a:spLocks noGrp="1" noChangeArrowheads="1"/>
          </p:cNvSpPr>
          <p:nvPr>
            <p:ph type="ftr" sz="quarter"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8F34FDD-8130-D929-CC53-32D0D91EBCF3}"/>
              </a:ext>
            </a:extLst>
          </p:cNvPr>
          <p:cNvSpPr>
            <a:spLocks noGrp="1" noChangeArrowheads="1"/>
          </p:cNvSpPr>
          <p:nvPr>
            <p:ph type="sldNum" sz="quarter" idx="11"/>
          </p:nvPr>
        </p:nvSpPr>
        <p:spPr/>
        <p:txBody>
          <a:bodyPr/>
          <a:lstStyle>
            <a:lvl1pPr>
              <a:defRPr>
                <a:latin typeface="Calibri" panose="020F0502020204030204" pitchFamily="34" charset="0"/>
              </a:defRPr>
            </a:lvl1pPr>
          </a:lstStyle>
          <a:p>
            <a:pPr>
              <a:defRPr/>
            </a:pPr>
            <a:fld id="{EE4864BE-306E-4CA3-B14B-20656FE2B59F}" type="slidenum">
              <a:rPr lang="en-US" altLang="en-US"/>
              <a:pPr>
                <a:defRPr/>
              </a:pPr>
              <a:t>‹#›</a:t>
            </a:fld>
            <a:endParaRPr lang="en-US" altLang="en-US"/>
          </a:p>
        </p:txBody>
      </p:sp>
    </p:spTree>
    <p:extLst>
      <p:ext uri="{BB962C8B-B14F-4D97-AF65-F5344CB8AC3E}">
        <p14:creationId xmlns:p14="http://schemas.microsoft.com/office/powerpoint/2010/main" val="29219763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F459A2A-474B-0EB9-97BC-F5A5315EEE8B}"/>
              </a:ext>
            </a:extLst>
          </p:cNvPr>
          <p:cNvSpPr>
            <a:spLocks noGrp="1" noChangeArrowheads="1"/>
          </p:cNvSpPr>
          <p:nvPr>
            <p:ph type="ftr" sz="quarter"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1A12AC6-D4CB-94E9-584D-E7269E805711}"/>
              </a:ext>
            </a:extLst>
          </p:cNvPr>
          <p:cNvSpPr>
            <a:spLocks noGrp="1" noChangeArrowheads="1"/>
          </p:cNvSpPr>
          <p:nvPr>
            <p:ph type="sldNum" sz="quarter" idx="11"/>
          </p:nvPr>
        </p:nvSpPr>
        <p:spPr/>
        <p:txBody>
          <a:bodyPr/>
          <a:lstStyle>
            <a:lvl1pPr>
              <a:defRPr>
                <a:latin typeface="Calibri" panose="020F0502020204030204" pitchFamily="34" charset="0"/>
              </a:defRPr>
            </a:lvl1pPr>
          </a:lstStyle>
          <a:p>
            <a:pPr>
              <a:defRPr/>
            </a:pPr>
            <a:fld id="{920495C0-09CF-4BE6-B2D9-0672E82D5AB2}" type="slidenum">
              <a:rPr lang="en-US" altLang="en-US"/>
              <a:pPr>
                <a:defRPr/>
              </a:pPr>
              <a:t>‹#›</a:t>
            </a:fld>
            <a:endParaRPr lang="en-US" altLang="en-US"/>
          </a:p>
        </p:txBody>
      </p:sp>
    </p:spTree>
    <p:extLst>
      <p:ext uri="{BB962C8B-B14F-4D97-AF65-F5344CB8AC3E}">
        <p14:creationId xmlns:p14="http://schemas.microsoft.com/office/powerpoint/2010/main" val="24000800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9F6E8FB-F9AA-A32D-75E6-0D4ED7272531}"/>
              </a:ext>
            </a:extLst>
          </p:cNvPr>
          <p:cNvSpPr>
            <a:spLocks noGrp="1" noChangeArrowheads="1"/>
          </p:cNvSpPr>
          <p:nvPr>
            <p:ph type="ftr" sz="quarter"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DD8C4CA-9D48-0126-414C-F1050B019FC1}"/>
              </a:ext>
            </a:extLst>
          </p:cNvPr>
          <p:cNvSpPr>
            <a:spLocks noGrp="1" noChangeArrowheads="1"/>
          </p:cNvSpPr>
          <p:nvPr>
            <p:ph type="sldNum" sz="quarter" idx="11"/>
          </p:nvPr>
        </p:nvSpPr>
        <p:spPr/>
        <p:txBody>
          <a:bodyPr/>
          <a:lstStyle>
            <a:lvl1pPr>
              <a:defRPr>
                <a:latin typeface="Calibri" panose="020F0502020204030204" pitchFamily="34" charset="0"/>
              </a:defRPr>
            </a:lvl1pPr>
          </a:lstStyle>
          <a:p>
            <a:pPr>
              <a:defRPr/>
            </a:pPr>
            <a:fld id="{58FAF977-AEA9-40A5-9609-8017A400CB17}" type="slidenum">
              <a:rPr lang="en-US" altLang="en-US"/>
              <a:pPr>
                <a:defRPr/>
              </a:pPr>
              <a:t>‹#›</a:t>
            </a:fld>
            <a:endParaRPr lang="en-US" altLang="en-US"/>
          </a:p>
        </p:txBody>
      </p:sp>
    </p:spTree>
    <p:extLst>
      <p:ext uri="{BB962C8B-B14F-4D97-AF65-F5344CB8AC3E}">
        <p14:creationId xmlns:p14="http://schemas.microsoft.com/office/powerpoint/2010/main" val="3539680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19EC2-8718-3A9F-2A32-ACFF643516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10C01E-6CDB-06B1-FED3-60798D152FB8}"/>
              </a:ext>
            </a:extLst>
          </p:cNvPr>
          <p:cNvSpPr>
            <a:spLocks noGrp="1"/>
          </p:cNvSpPr>
          <p:nvPr>
            <p:ph type="dt" sz="half" idx="10"/>
          </p:nvPr>
        </p:nvSpPr>
        <p:spPr/>
        <p:txBody>
          <a:bodyPr/>
          <a:lstStyle/>
          <a:p>
            <a:fld id="{A8415AC1-4C12-4422-B8BD-6D4700824831}" type="datetimeFigureOut">
              <a:rPr lang="en-US" smtClean="0"/>
              <a:t>5/2/2025</a:t>
            </a:fld>
            <a:endParaRPr lang="en-US"/>
          </a:p>
        </p:txBody>
      </p:sp>
      <p:sp>
        <p:nvSpPr>
          <p:cNvPr id="4" name="Footer Placeholder 3">
            <a:extLst>
              <a:ext uri="{FF2B5EF4-FFF2-40B4-BE49-F238E27FC236}">
                <a16:creationId xmlns:a16="http://schemas.microsoft.com/office/drawing/2014/main" id="{A020EAC5-10FE-775C-C041-408DB1A38D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5144FE-E0E7-E582-8EA1-1FD4D2C7AE5F}"/>
              </a:ext>
            </a:extLst>
          </p:cNvPr>
          <p:cNvSpPr>
            <a:spLocks noGrp="1"/>
          </p:cNvSpPr>
          <p:nvPr>
            <p:ph type="sldNum" sz="quarter" idx="12"/>
          </p:nvPr>
        </p:nvSpPr>
        <p:spPr/>
        <p:txBody>
          <a:bodyPr/>
          <a:lstStyle/>
          <a:p>
            <a:fld id="{0A749EF5-51FD-4D17-9290-AB4C70DED75A}" type="slidenum">
              <a:rPr lang="en-US" smtClean="0"/>
              <a:t>‹#›</a:t>
            </a:fld>
            <a:endParaRPr lang="en-US"/>
          </a:p>
        </p:txBody>
      </p:sp>
    </p:spTree>
    <p:extLst>
      <p:ext uri="{BB962C8B-B14F-4D97-AF65-F5344CB8AC3E}">
        <p14:creationId xmlns:p14="http://schemas.microsoft.com/office/powerpoint/2010/main" val="1128275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C522FDB-DFD4-719E-B213-2D1F1E5B9501}"/>
              </a:ext>
            </a:extLst>
          </p:cNvPr>
          <p:cNvSpPr>
            <a:spLocks noGrp="1" noChangeArrowheads="1"/>
          </p:cNvSpPr>
          <p:nvPr>
            <p:ph type="ftr" sz="quarter"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55A079B-B4F2-0CB4-AC44-56250F7956CD}"/>
              </a:ext>
            </a:extLst>
          </p:cNvPr>
          <p:cNvSpPr>
            <a:spLocks noGrp="1" noChangeArrowheads="1"/>
          </p:cNvSpPr>
          <p:nvPr>
            <p:ph type="sldNum" sz="quarter" idx="11"/>
          </p:nvPr>
        </p:nvSpPr>
        <p:spPr/>
        <p:txBody>
          <a:bodyPr/>
          <a:lstStyle>
            <a:lvl1pPr>
              <a:defRPr>
                <a:latin typeface="Calibri" panose="020F0502020204030204" pitchFamily="34" charset="0"/>
              </a:defRPr>
            </a:lvl1pPr>
          </a:lstStyle>
          <a:p>
            <a:pPr>
              <a:defRPr/>
            </a:pPr>
            <a:fld id="{1D05B46E-E514-4D4C-93E6-A5E91150ECFC}" type="slidenum">
              <a:rPr lang="en-US" altLang="en-US"/>
              <a:pPr>
                <a:defRPr/>
              </a:pPr>
              <a:t>‹#›</a:t>
            </a:fld>
            <a:endParaRPr lang="en-US" altLang="en-US"/>
          </a:p>
        </p:txBody>
      </p:sp>
    </p:spTree>
    <p:extLst>
      <p:ext uri="{BB962C8B-B14F-4D97-AF65-F5344CB8AC3E}">
        <p14:creationId xmlns:p14="http://schemas.microsoft.com/office/powerpoint/2010/main" val="1353554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1F3D7CF-DCE1-34CE-C986-45FA78FC34E3}"/>
              </a:ext>
            </a:extLst>
          </p:cNvPr>
          <p:cNvSpPr>
            <a:spLocks noGrp="1" noChangeArrowheads="1"/>
          </p:cNvSpPr>
          <p:nvPr>
            <p:ph type="ftr" sz="quarter" idx="10"/>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C6A7BD3-5551-C988-827B-B606AB08DB86}"/>
              </a:ext>
            </a:extLst>
          </p:cNvPr>
          <p:cNvSpPr>
            <a:spLocks noGrp="1" noChangeArrowheads="1"/>
          </p:cNvSpPr>
          <p:nvPr>
            <p:ph type="sldNum" sz="quarter" idx="11"/>
          </p:nvPr>
        </p:nvSpPr>
        <p:spPr/>
        <p:txBody>
          <a:bodyPr/>
          <a:lstStyle>
            <a:lvl1pPr>
              <a:defRPr>
                <a:latin typeface="Calibri" panose="020F0502020204030204" pitchFamily="34" charset="0"/>
              </a:defRPr>
            </a:lvl1pPr>
          </a:lstStyle>
          <a:p>
            <a:pPr>
              <a:defRPr/>
            </a:pPr>
            <a:fld id="{A0C43756-2A30-4138-B742-432E7D2F2EA5}" type="slidenum">
              <a:rPr lang="en-US" altLang="en-US"/>
              <a:pPr>
                <a:defRPr/>
              </a:pPr>
              <a:t>‹#›</a:t>
            </a:fld>
            <a:endParaRPr lang="en-US" altLang="en-US"/>
          </a:p>
        </p:txBody>
      </p:sp>
    </p:spTree>
    <p:extLst>
      <p:ext uri="{BB962C8B-B14F-4D97-AF65-F5344CB8AC3E}">
        <p14:creationId xmlns:p14="http://schemas.microsoft.com/office/powerpoint/2010/main" val="5262975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BB1D961-F306-B985-5B9D-1F0A1FF75C6C}"/>
              </a:ext>
            </a:extLst>
          </p:cNvPr>
          <p:cNvSpPr>
            <a:spLocks noGrp="1" noChangeArrowheads="1"/>
          </p:cNvSpPr>
          <p:nvPr>
            <p:ph type="ftr" sz="quarter" idx="10"/>
          </p:nvPr>
        </p:nvSpPr>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57585A1-CC4B-0586-119D-2C02DAE5F635}"/>
              </a:ext>
            </a:extLst>
          </p:cNvPr>
          <p:cNvSpPr>
            <a:spLocks noGrp="1" noChangeArrowheads="1"/>
          </p:cNvSpPr>
          <p:nvPr>
            <p:ph type="sldNum" sz="quarter" idx="11"/>
          </p:nvPr>
        </p:nvSpPr>
        <p:spPr/>
        <p:txBody>
          <a:bodyPr/>
          <a:lstStyle>
            <a:lvl1pPr>
              <a:defRPr>
                <a:latin typeface="Calibri" panose="020F0502020204030204" pitchFamily="34" charset="0"/>
              </a:defRPr>
            </a:lvl1pPr>
          </a:lstStyle>
          <a:p>
            <a:pPr>
              <a:defRPr/>
            </a:pPr>
            <a:fld id="{0786BABA-0D08-4C00-861B-B03C48500407}" type="slidenum">
              <a:rPr lang="en-US" altLang="en-US"/>
              <a:pPr>
                <a:defRPr/>
              </a:pPr>
              <a:t>‹#›</a:t>
            </a:fld>
            <a:endParaRPr lang="en-US" altLang="en-US"/>
          </a:p>
        </p:txBody>
      </p:sp>
    </p:spTree>
    <p:extLst>
      <p:ext uri="{BB962C8B-B14F-4D97-AF65-F5344CB8AC3E}">
        <p14:creationId xmlns:p14="http://schemas.microsoft.com/office/powerpoint/2010/main" val="13400822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3816FB1-4762-AEDA-954D-4CA5E4C9FDF7}"/>
              </a:ext>
            </a:extLst>
          </p:cNvPr>
          <p:cNvSpPr>
            <a:spLocks noGrp="1" noChangeArrowheads="1"/>
          </p:cNvSpPr>
          <p:nvPr>
            <p:ph type="ftr" sz="quarter"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4D83985-8096-8075-0293-7D9CAB17ED30}"/>
              </a:ext>
            </a:extLst>
          </p:cNvPr>
          <p:cNvSpPr>
            <a:spLocks noGrp="1" noChangeArrowheads="1"/>
          </p:cNvSpPr>
          <p:nvPr>
            <p:ph type="sldNum" sz="quarter" idx="11"/>
          </p:nvPr>
        </p:nvSpPr>
        <p:spPr/>
        <p:txBody>
          <a:bodyPr/>
          <a:lstStyle>
            <a:lvl1pPr>
              <a:defRPr>
                <a:latin typeface="Calibri" panose="020F0502020204030204" pitchFamily="34" charset="0"/>
              </a:defRPr>
            </a:lvl1pPr>
          </a:lstStyle>
          <a:p>
            <a:pPr>
              <a:defRPr/>
            </a:pPr>
            <a:fld id="{650AE6B0-2661-48D5-A994-B0B60AF72B02}" type="slidenum">
              <a:rPr lang="en-US" altLang="en-US"/>
              <a:pPr>
                <a:defRPr/>
              </a:pPr>
              <a:t>‹#›</a:t>
            </a:fld>
            <a:endParaRPr lang="en-US" altLang="en-US"/>
          </a:p>
        </p:txBody>
      </p:sp>
    </p:spTree>
    <p:extLst>
      <p:ext uri="{BB962C8B-B14F-4D97-AF65-F5344CB8AC3E}">
        <p14:creationId xmlns:p14="http://schemas.microsoft.com/office/powerpoint/2010/main" val="23879748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0476EF5-0DF9-D204-009C-A94D8657554A}"/>
              </a:ext>
            </a:extLst>
          </p:cNvPr>
          <p:cNvSpPr>
            <a:spLocks noGrp="1" noChangeArrowheads="1"/>
          </p:cNvSpPr>
          <p:nvPr>
            <p:ph type="ftr" sz="quarter" idx="10"/>
          </p:nvPr>
        </p:nvSpPr>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1A23605-D4DB-3799-D4F1-7C07103F6656}"/>
              </a:ext>
            </a:extLst>
          </p:cNvPr>
          <p:cNvSpPr>
            <a:spLocks noGrp="1" noChangeArrowheads="1"/>
          </p:cNvSpPr>
          <p:nvPr>
            <p:ph type="sldNum" sz="quarter" idx="11"/>
          </p:nvPr>
        </p:nvSpPr>
        <p:spPr/>
        <p:txBody>
          <a:bodyPr/>
          <a:lstStyle>
            <a:lvl1pPr>
              <a:defRPr>
                <a:latin typeface="Calibri" panose="020F0502020204030204" pitchFamily="34" charset="0"/>
              </a:defRPr>
            </a:lvl1pPr>
          </a:lstStyle>
          <a:p>
            <a:pPr>
              <a:defRPr/>
            </a:pPr>
            <a:fld id="{6729C318-2F4E-4CF8-8D29-EE0E7D737BB7}" type="slidenum">
              <a:rPr lang="en-US" altLang="en-US"/>
              <a:pPr>
                <a:defRPr/>
              </a:pPr>
              <a:t>‹#›</a:t>
            </a:fld>
            <a:endParaRPr lang="en-US" altLang="en-US"/>
          </a:p>
        </p:txBody>
      </p:sp>
    </p:spTree>
    <p:extLst>
      <p:ext uri="{BB962C8B-B14F-4D97-AF65-F5344CB8AC3E}">
        <p14:creationId xmlns:p14="http://schemas.microsoft.com/office/powerpoint/2010/main" val="15900113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a:extLst>
              <a:ext uri="{FF2B5EF4-FFF2-40B4-BE49-F238E27FC236}">
                <a16:creationId xmlns:a16="http://schemas.microsoft.com/office/drawing/2014/main" id="{30F35469-195A-0736-818B-E505991D1393}"/>
              </a:ext>
            </a:extLst>
          </p:cNvPr>
          <p:cNvSpPr>
            <a:spLocks noGrp="1" noChangeArrowheads="1"/>
          </p:cNvSpPr>
          <p:nvPr>
            <p:ph type="ftr" sz="quarter" idx="10"/>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A9DF6C9-5D21-0050-4EFA-0A484FCD427B}"/>
              </a:ext>
            </a:extLst>
          </p:cNvPr>
          <p:cNvSpPr>
            <a:spLocks noGrp="1" noChangeArrowheads="1"/>
          </p:cNvSpPr>
          <p:nvPr>
            <p:ph type="sldNum" sz="quarter" idx="11"/>
          </p:nvPr>
        </p:nvSpPr>
        <p:spPr/>
        <p:txBody>
          <a:bodyPr/>
          <a:lstStyle>
            <a:lvl1pPr>
              <a:defRPr>
                <a:latin typeface="Calibri" panose="020F0502020204030204" pitchFamily="34" charset="0"/>
              </a:defRPr>
            </a:lvl1pPr>
          </a:lstStyle>
          <a:p>
            <a:pPr>
              <a:defRPr/>
            </a:pPr>
            <a:fld id="{FD7AFDCA-4345-4590-A775-3BA3FD032ED8}" type="slidenum">
              <a:rPr lang="en-US" altLang="en-US"/>
              <a:pPr>
                <a:defRPr/>
              </a:pPr>
              <a:t>‹#›</a:t>
            </a:fld>
            <a:endParaRPr lang="en-US" altLang="en-US"/>
          </a:p>
        </p:txBody>
      </p:sp>
    </p:spTree>
    <p:extLst>
      <p:ext uri="{BB962C8B-B14F-4D97-AF65-F5344CB8AC3E}">
        <p14:creationId xmlns:p14="http://schemas.microsoft.com/office/powerpoint/2010/main" val="18019865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a:extLst>
              <a:ext uri="{FF2B5EF4-FFF2-40B4-BE49-F238E27FC236}">
                <a16:creationId xmlns:a16="http://schemas.microsoft.com/office/drawing/2014/main" id="{9C974BE9-1095-994B-B31E-B20BBA03C935}"/>
              </a:ext>
            </a:extLst>
          </p:cNvPr>
          <p:cNvSpPr>
            <a:spLocks noGrp="1" noChangeArrowheads="1"/>
          </p:cNvSpPr>
          <p:nvPr>
            <p:ph type="ftr" sz="quarter" idx="10"/>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75651C7-0788-C67B-F127-E90ABE08EE8C}"/>
              </a:ext>
            </a:extLst>
          </p:cNvPr>
          <p:cNvSpPr>
            <a:spLocks noGrp="1" noChangeArrowheads="1"/>
          </p:cNvSpPr>
          <p:nvPr>
            <p:ph type="sldNum" sz="quarter" idx="11"/>
          </p:nvPr>
        </p:nvSpPr>
        <p:spPr/>
        <p:txBody>
          <a:bodyPr/>
          <a:lstStyle>
            <a:lvl1pPr>
              <a:defRPr>
                <a:latin typeface="Calibri" panose="020F0502020204030204" pitchFamily="34" charset="0"/>
              </a:defRPr>
            </a:lvl1pPr>
          </a:lstStyle>
          <a:p>
            <a:pPr>
              <a:defRPr/>
            </a:pPr>
            <a:fld id="{9DFF3CAC-A857-4A65-BAE7-4B09F5F1F7AB}" type="slidenum">
              <a:rPr lang="en-US" altLang="en-US"/>
              <a:pPr>
                <a:defRPr/>
              </a:pPr>
              <a:t>‹#›</a:t>
            </a:fld>
            <a:endParaRPr lang="en-US" altLang="en-US"/>
          </a:p>
        </p:txBody>
      </p:sp>
    </p:spTree>
    <p:extLst>
      <p:ext uri="{BB962C8B-B14F-4D97-AF65-F5344CB8AC3E}">
        <p14:creationId xmlns:p14="http://schemas.microsoft.com/office/powerpoint/2010/main" val="39849146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6688919-DD29-7F5B-3E9A-DD3D9FFAD9AD}"/>
              </a:ext>
            </a:extLst>
          </p:cNvPr>
          <p:cNvSpPr>
            <a:spLocks noGrp="1" noChangeArrowheads="1"/>
          </p:cNvSpPr>
          <p:nvPr>
            <p:ph type="ftr" sz="quarter"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6A7115C-AF77-AD62-A651-A78F13DF7EA2}"/>
              </a:ext>
            </a:extLst>
          </p:cNvPr>
          <p:cNvSpPr>
            <a:spLocks noGrp="1" noChangeArrowheads="1"/>
          </p:cNvSpPr>
          <p:nvPr>
            <p:ph type="sldNum" sz="quarter" idx="11"/>
          </p:nvPr>
        </p:nvSpPr>
        <p:spPr/>
        <p:txBody>
          <a:bodyPr/>
          <a:lstStyle>
            <a:lvl1pPr>
              <a:defRPr>
                <a:latin typeface="Calibri" panose="020F0502020204030204" pitchFamily="34" charset="0"/>
              </a:defRPr>
            </a:lvl1pPr>
          </a:lstStyle>
          <a:p>
            <a:pPr>
              <a:defRPr/>
            </a:pPr>
            <a:fld id="{F6E53384-B099-4D2E-A16F-538AE6A9FE76}" type="slidenum">
              <a:rPr lang="en-US" altLang="en-US"/>
              <a:pPr>
                <a:defRPr/>
              </a:pPr>
              <a:t>‹#›</a:t>
            </a:fld>
            <a:endParaRPr lang="en-US" altLang="en-US"/>
          </a:p>
        </p:txBody>
      </p:sp>
    </p:spTree>
    <p:extLst>
      <p:ext uri="{BB962C8B-B14F-4D97-AF65-F5344CB8AC3E}">
        <p14:creationId xmlns:p14="http://schemas.microsoft.com/office/powerpoint/2010/main" val="38950802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93200" y="609600"/>
            <a:ext cx="28956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0" y="609600"/>
            <a:ext cx="8483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2388AFD-E453-6614-3D7B-543E16D1AC61}"/>
              </a:ext>
            </a:extLst>
          </p:cNvPr>
          <p:cNvSpPr>
            <a:spLocks noGrp="1" noChangeArrowheads="1"/>
          </p:cNvSpPr>
          <p:nvPr>
            <p:ph type="ftr" sz="quarter"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00C1D96-C97F-AB35-EFC2-42B7746EA3CA}"/>
              </a:ext>
            </a:extLst>
          </p:cNvPr>
          <p:cNvSpPr>
            <a:spLocks noGrp="1" noChangeArrowheads="1"/>
          </p:cNvSpPr>
          <p:nvPr>
            <p:ph type="sldNum" sz="quarter" idx="11"/>
          </p:nvPr>
        </p:nvSpPr>
        <p:spPr/>
        <p:txBody>
          <a:bodyPr/>
          <a:lstStyle>
            <a:lvl1pPr>
              <a:defRPr>
                <a:latin typeface="Calibri" panose="020F0502020204030204" pitchFamily="34" charset="0"/>
              </a:defRPr>
            </a:lvl1pPr>
          </a:lstStyle>
          <a:p>
            <a:pPr>
              <a:defRPr/>
            </a:pPr>
            <a:fld id="{CA699FD3-5653-4549-94F9-FDF39B94A7CC}" type="slidenum">
              <a:rPr lang="en-US" altLang="en-US"/>
              <a:pPr>
                <a:defRPr/>
              </a:pPr>
              <a:t>‹#›</a:t>
            </a:fld>
            <a:endParaRPr lang="en-US" altLang="en-US"/>
          </a:p>
        </p:txBody>
      </p:sp>
    </p:spTree>
    <p:extLst>
      <p:ext uri="{BB962C8B-B14F-4D97-AF65-F5344CB8AC3E}">
        <p14:creationId xmlns:p14="http://schemas.microsoft.com/office/powerpoint/2010/main" val="307530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E20B82C-684C-49C1-BE4C-63F70AE5EC10}"/>
              </a:ext>
            </a:extLst>
          </p:cNvPr>
          <p:cNvSpPr>
            <a:spLocks noGrp="1" noChangeArrowheads="1"/>
          </p:cNvSpPr>
          <p:nvPr>
            <p:ph type="ftr" sz="quarter" idx="10"/>
          </p:nvPr>
        </p:nvSpPr>
        <p:spPr>
          <a:ln/>
        </p:spPr>
        <p:txBody>
          <a:bodyPr/>
          <a:lstStyle>
            <a:lvl1pPr>
              <a:defRPr/>
            </a:lvl1pPr>
          </a:lstStyle>
          <a:p>
            <a:pPr>
              <a:defRPr/>
            </a:pPr>
            <a:r>
              <a:rPr lang="en-US"/>
              <a:t>(c) June Isaacson Kailes, Disability Policy Consultant - jik@pacbell.net </a:t>
            </a:r>
          </a:p>
        </p:txBody>
      </p:sp>
      <p:sp>
        <p:nvSpPr>
          <p:cNvPr id="5" name="Rectangle 5">
            <a:extLst>
              <a:ext uri="{FF2B5EF4-FFF2-40B4-BE49-F238E27FC236}">
                <a16:creationId xmlns:a16="http://schemas.microsoft.com/office/drawing/2014/main" id="{86B838A7-2487-E75A-1326-91D746D72984}"/>
              </a:ext>
            </a:extLst>
          </p:cNvPr>
          <p:cNvSpPr>
            <a:spLocks noGrp="1" noChangeArrowheads="1"/>
          </p:cNvSpPr>
          <p:nvPr>
            <p:ph type="sldNum" sz="quarter" idx="11"/>
          </p:nvPr>
        </p:nvSpPr>
        <p:spPr>
          <a:ln/>
        </p:spPr>
        <p:txBody>
          <a:bodyPr/>
          <a:lstStyle>
            <a:lvl1pPr>
              <a:defRPr/>
            </a:lvl1pPr>
          </a:lstStyle>
          <a:p>
            <a:pPr>
              <a:defRPr/>
            </a:pPr>
            <a:fld id="{218A57EB-E22E-464F-BE89-1C09DA11630A}" type="slidenum">
              <a:rPr lang="en-US" altLang="en-US"/>
              <a:pPr>
                <a:defRPr/>
              </a:pPr>
              <a:t>‹#›</a:t>
            </a:fld>
            <a:endParaRPr lang="en-US" altLang="en-US"/>
          </a:p>
        </p:txBody>
      </p:sp>
    </p:spTree>
    <p:extLst>
      <p:ext uri="{BB962C8B-B14F-4D97-AF65-F5344CB8AC3E}">
        <p14:creationId xmlns:p14="http://schemas.microsoft.com/office/powerpoint/2010/main" val="3934764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B2307E-D83C-7C56-9C39-68BF0C84164A}"/>
              </a:ext>
            </a:extLst>
          </p:cNvPr>
          <p:cNvSpPr>
            <a:spLocks noGrp="1"/>
          </p:cNvSpPr>
          <p:nvPr>
            <p:ph type="dt" sz="half" idx="10"/>
          </p:nvPr>
        </p:nvSpPr>
        <p:spPr/>
        <p:txBody>
          <a:bodyPr/>
          <a:lstStyle/>
          <a:p>
            <a:fld id="{A8415AC1-4C12-4422-B8BD-6D4700824831}" type="datetimeFigureOut">
              <a:rPr lang="en-US" smtClean="0"/>
              <a:t>5/2/2025</a:t>
            </a:fld>
            <a:endParaRPr lang="en-US"/>
          </a:p>
        </p:txBody>
      </p:sp>
      <p:sp>
        <p:nvSpPr>
          <p:cNvPr id="3" name="Footer Placeholder 2">
            <a:extLst>
              <a:ext uri="{FF2B5EF4-FFF2-40B4-BE49-F238E27FC236}">
                <a16:creationId xmlns:a16="http://schemas.microsoft.com/office/drawing/2014/main" id="{1DAE5D0E-5D6E-51C1-9FCB-D0F64D58C5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D8C964-EDDB-F337-EEF9-A6A4F7E57B56}"/>
              </a:ext>
            </a:extLst>
          </p:cNvPr>
          <p:cNvSpPr>
            <a:spLocks noGrp="1"/>
          </p:cNvSpPr>
          <p:nvPr>
            <p:ph type="sldNum" sz="quarter" idx="12"/>
          </p:nvPr>
        </p:nvSpPr>
        <p:spPr/>
        <p:txBody>
          <a:bodyPr/>
          <a:lstStyle/>
          <a:p>
            <a:fld id="{0A749EF5-51FD-4D17-9290-AB4C70DED75A}" type="slidenum">
              <a:rPr lang="en-US" smtClean="0"/>
              <a:t>‹#›</a:t>
            </a:fld>
            <a:endParaRPr lang="en-US"/>
          </a:p>
        </p:txBody>
      </p:sp>
    </p:spTree>
    <p:extLst>
      <p:ext uri="{BB962C8B-B14F-4D97-AF65-F5344CB8AC3E}">
        <p14:creationId xmlns:p14="http://schemas.microsoft.com/office/powerpoint/2010/main" val="41168461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7BDEBA3-6444-14EF-5147-B2038B5AB97A}"/>
              </a:ext>
            </a:extLst>
          </p:cNvPr>
          <p:cNvSpPr>
            <a:spLocks noGrp="1" noChangeArrowheads="1"/>
          </p:cNvSpPr>
          <p:nvPr>
            <p:ph type="ftr" sz="quarter" idx="10"/>
          </p:nvPr>
        </p:nvSpPr>
        <p:spPr>
          <a:ln/>
        </p:spPr>
        <p:txBody>
          <a:bodyPr/>
          <a:lstStyle>
            <a:lvl1pPr>
              <a:defRPr/>
            </a:lvl1pPr>
          </a:lstStyle>
          <a:p>
            <a:pPr>
              <a:defRPr/>
            </a:pPr>
            <a:r>
              <a:rPr lang="en-US"/>
              <a:t>(c) June Isaacson Kailes, Disability Policy Consultant - jik@pacbell.net </a:t>
            </a:r>
          </a:p>
        </p:txBody>
      </p:sp>
      <p:sp>
        <p:nvSpPr>
          <p:cNvPr id="5" name="Rectangle 5">
            <a:extLst>
              <a:ext uri="{FF2B5EF4-FFF2-40B4-BE49-F238E27FC236}">
                <a16:creationId xmlns:a16="http://schemas.microsoft.com/office/drawing/2014/main" id="{5588548D-0D46-8E1B-7FBF-5CA4F812D2D7}"/>
              </a:ext>
            </a:extLst>
          </p:cNvPr>
          <p:cNvSpPr>
            <a:spLocks noGrp="1" noChangeArrowheads="1"/>
          </p:cNvSpPr>
          <p:nvPr>
            <p:ph type="sldNum" sz="quarter" idx="11"/>
          </p:nvPr>
        </p:nvSpPr>
        <p:spPr>
          <a:ln/>
        </p:spPr>
        <p:txBody>
          <a:bodyPr/>
          <a:lstStyle>
            <a:lvl1pPr>
              <a:defRPr/>
            </a:lvl1pPr>
          </a:lstStyle>
          <a:p>
            <a:pPr>
              <a:defRPr/>
            </a:pPr>
            <a:fld id="{5C7425F3-3651-4E9C-BC7C-A0AB3D543D7E}" type="slidenum">
              <a:rPr lang="en-US" altLang="en-US"/>
              <a:pPr>
                <a:defRPr/>
              </a:pPr>
              <a:t>‹#›</a:t>
            </a:fld>
            <a:endParaRPr lang="en-US" altLang="en-US"/>
          </a:p>
        </p:txBody>
      </p:sp>
    </p:spTree>
    <p:extLst>
      <p:ext uri="{BB962C8B-B14F-4D97-AF65-F5344CB8AC3E}">
        <p14:creationId xmlns:p14="http://schemas.microsoft.com/office/powerpoint/2010/main" val="42037285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71AF76B-B359-87A3-404C-B62705C858FA}"/>
              </a:ext>
            </a:extLst>
          </p:cNvPr>
          <p:cNvSpPr>
            <a:spLocks noGrp="1" noChangeArrowheads="1"/>
          </p:cNvSpPr>
          <p:nvPr>
            <p:ph type="ftr" sz="quarter" idx="10"/>
          </p:nvPr>
        </p:nvSpPr>
        <p:spPr>
          <a:ln/>
        </p:spPr>
        <p:txBody>
          <a:bodyPr/>
          <a:lstStyle>
            <a:lvl1pPr>
              <a:defRPr/>
            </a:lvl1pPr>
          </a:lstStyle>
          <a:p>
            <a:pPr>
              <a:defRPr/>
            </a:pPr>
            <a:r>
              <a:rPr lang="en-US"/>
              <a:t>(c) June Isaacson Kailes, Disability Policy Consultant - jik@pacbell.net </a:t>
            </a:r>
          </a:p>
        </p:txBody>
      </p:sp>
      <p:sp>
        <p:nvSpPr>
          <p:cNvPr id="5" name="Rectangle 5">
            <a:extLst>
              <a:ext uri="{FF2B5EF4-FFF2-40B4-BE49-F238E27FC236}">
                <a16:creationId xmlns:a16="http://schemas.microsoft.com/office/drawing/2014/main" id="{C31DAFA3-163F-29F2-152D-70F838A93DA6}"/>
              </a:ext>
            </a:extLst>
          </p:cNvPr>
          <p:cNvSpPr>
            <a:spLocks noGrp="1" noChangeArrowheads="1"/>
          </p:cNvSpPr>
          <p:nvPr>
            <p:ph type="sldNum" sz="quarter" idx="11"/>
          </p:nvPr>
        </p:nvSpPr>
        <p:spPr>
          <a:ln/>
        </p:spPr>
        <p:txBody>
          <a:bodyPr/>
          <a:lstStyle>
            <a:lvl1pPr>
              <a:defRPr/>
            </a:lvl1pPr>
          </a:lstStyle>
          <a:p>
            <a:pPr>
              <a:defRPr/>
            </a:pPr>
            <a:fld id="{92070A46-E0A9-498D-A4DE-5A71FEE49324}" type="slidenum">
              <a:rPr lang="en-US" altLang="en-US"/>
              <a:pPr>
                <a:defRPr/>
              </a:pPr>
              <a:t>‹#›</a:t>
            </a:fld>
            <a:endParaRPr lang="en-US" altLang="en-US"/>
          </a:p>
        </p:txBody>
      </p:sp>
    </p:spTree>
    <p:extLst>
      <p:ext uri="{BB962C8B-B14F-4D97-AF65-F5344CB8AC3E}">
        <p14:creationId xmlns:p14="http://schemas.microsoft.com/office/powerpoint/2010/main" val="296146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DF5779E-E891-0AD2-A23C-C5FC4AE5B8BC}"/>
              </a:ext>
            </a:extLst>
          </p:cNvPr>
          <p:cNvSpPr>
            <a:spLocks noGrp="1" noChangeArrowheads="1"/>
          </p:cNvSpPr>
          <p:nvPr>
            <p:ph type="ftr" sz="quarter" idx="10"/>
          </p:nvPr>
        </p:nvSpPr>
        <p:spPr>
          <a:ln/>
        </p:spPr>
        <p:txBody>
          <a:bodyPr/>
          <a:lstStyle>
            <a:lvl1pPr>
              <a:defRPr/>
            </a:lvl1pPr>
          </a:lstStyle>
          <a:p>
            <a:pPr>
              <a:defRPr/>
            </a:pPr>
            <a:r>
              <a:rPr lang="en-US"/>
              <a:t>(c) June Isaacson Kailes, Disability Policy Consultant - jik@pacbell.net </a:t>
            </a:r>
          </a:p>
        </p:txBody>
      </p:sp>
      <p:sp>
        <p:nvSpPr>
          <p:cNvPr id="6" name="Rectangle 5">
            <a:extLst>
              <a:ext uri="{FF2B5EF4-FFF2-40B4-BE49-F238E27FC236}">
                <a16:creationId xmlns:a16="http://schemas.microsoft.com/office/drawing/2014/main" id="{36B904EA-394B-65AE-85FE-DF9E0283DA06}"/>
              </a:ext>
            </a:extLst>
          </p:cNvPr>
          <p:cNvSpPr>
            <a:spLocks noGrp="1" noChangeArrowheads="1"/>
          </p:cNvSpPr>
          <p:nvPr>
            <p:ph type="sldNum" sz="quarter" idx="11"/>
          </p:nvPr>
        </p:nvSpPr>
        <p:spPr>
          <a:ln/>
        </p:spPr>
        <p:txBody>
          <a:bodyPr/>
          <a:lstStyle>
            <a:lvl1pPr>
              <a:defRPr/>
            </a:lvl1pPr>
          </a:lstStyle>
          <a:p>
            <a:pPr>
              <a:defRPr/>
            </a:pPr>
            <a:fld id="{F6B5E1B0-96FA-4B32-A242-6E75EDF276AB}" type="slidenum">
              <a:rPr lang="en-US" altLang="en-US"/>
              <a:pPr>
                <a:defRPr/>
              </a:pPr>
              <a:t>‹#›</a:t>
            </a:fld>
            <a:endParaRPr lang="en-US" altLang="en-US"/>
          </a:p>
        </p:txBody>
      </p:sp>
    </p:spTree>
    <p:extLst>
      <p:ext uri="{BB962C8B-B14F-4D97-AF65-F5344CB8AC3E}">
        <p14:creationId xmlns:p14="http://schemas.microsoft.com/office/powerpoint/2010/main" val="34120235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9664087-E0E2-313E-5317-E05B5E2A6F53}"/>
              </a:ext>
            </a:extLst>
          </p:cNvPr>
          <p:cNvSpPr>
            <a:spLocks noGrp="1" noChangeArrowheads="1"/>
          </p:cNvSpPr>
          <p:nvPr>
            <p:ph type="ftr" sz="quarter" idx="10"/>
          </p:nvPr>
        </p:nvSpPr>
        <p:spPr>
          <a:ln/>
        </p:spPr>
        <p:txBody>
          <a:bodyPr/>
          <a:lstStyle>
            <a:lvl1pPr>
              <a:defRPr/>
            </a:lvl1pPr>
          </a:lstStyle>
          <a:p>
            <a:pPr>
              <a:defRPr/>
            </a:pPr>
            <a:r>
              <a:rPr lang="en-US"/>
              <a:t>(c) June Isaacson Kailes, Disability Policy Consultant - jik@pacbell.net </a:t>
            </a:r>
          </a:p>
        </p:txBody>
      </p:sp>
      <p:sp>
        <p:nvSpPr>
          <p:cNvPr id="8" name="Rectangle 5">
            <a:extLst>
              <a:ext uri="{FF2B5EF4-FFF2-40B4-BE49-F238E27FC236}">
                <a16:creationId xmlns:a16="http://schemas.microsoft.com/office/drawing/2014/main" id="{63ADB6A6-E70A-B6CE-DF70-82AD3AAC3F1E}"/>
              </a:ext>
            </a:extLst>
          </p:cNvPr>
          <p:cNvSpPr>
            <a:spLocks noGrp="1" noChangeArrowheads="1"/>
          </p:cNvSpPr>
          <p:nvPr>
            <p:ph type="sldNum" sz="quarter" idx="11"/>
          </p:nvPr>
        </p:nvSpPr>
        <p:spPr>
          <a:ln/>
        </p:spPr>
        <p:txBody>
          <a:bodyPr/>
          <a:lstStyle>
            <a:lvl1pPr>
              <a:defRPr/>
            </a:lvl1pPr>
          </a:lstStyle>
          <a:p>
            <a:pPr>
              <a:defRPr/>
            </a:pPr>
            <a:fld id="{0BCFB740-CFDE-4E01-BD82-C423D0C6C7AF}" type="slidenum">
              <a:rPr lang="en-US" altLang="en-US"/>
              <a:pPr>
                <a:defRPr/>
              </a:pPr>
              <a:t>‹#›</a:t>
            </a:fld>
            <a:endParaRPr lang="en-US" altLang="en-US"/>
          </a:p>
        </p:txBody>
      </p:sp>
    </p:spTree>
    <p:extLst>
      <p:ext uri="{BB962C8B-B14F-4D97-AF65-F5344CB8AC3E}">
        <p14:creationId xmlns:p14="http://schemas.microsoft.com/office/powerpoint/2010/main" val="34991037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153C9F9-4738-1E73-9AC8-FC3213D820FE}"/>
              </a:ext>
            </a:extLst>
          </p:cNvPr>
          <p:cNvSpPr>
            <a:spLocks noGrp="1" noChangeArrowheads="1"/>
          </p:cNvSpPr>
          <p:nvPr>
            <p:ph type="ftr" sz="quarter" idx="10"/>
          </p:nvPr>
        </p:nvSpPr>
        <p:spPr>
          <a:ln/>
        </p:spPr>
        <p:txBody>
          <a:bodyPr/>
          <a:lstStyle>
            <a:lvl1pPr>
              <a:defRPr/>
            </a:lvl1pPr>
          </a:lstStyle>
          <a:p>
            <a:pPr>
              <a:defRPr/>
            </a:pPr>
            <a:r>
              <a:rPr lang="en-US"/>
              <a:t>(c) June Isaacson Kailes, Disability Policy Consultant - jik@pacbell.net </a:t>
            </a:r>
          </a:p>
        </p:txBody>
      </p:sp>
      <p:sp>
        <p:nvSpPr>
          <p:cNvPr id="4" name="Rectangle 5">
            <a:extLst>
              <a:ext uri="{FF2B5EF4-FFF2-40B4-BE49-F238E27FC236}">
                <a16:creationId xmlns:a16="http://schemas.microsoft.com/office/drawing/2014/main" id="{93086B61-CF9B-4851-685A-BD4C661E55E0}"/>
              </a:ext>
            </a:extLst>
          </p:cNvPr>
          <p:cNvSpPr>
            <a:spLocks noGrp="1" noChangeArrowheads="1"/>
          </p:cNvSpPr>
          <p:nvPr>
            <p:ph type="sldNum" sz="quarter" idx="11"/>
          </p:nvPr>
        </p:nvSpPr>
        <p:spPr>
          <a:ln/>
        </p:spPr>
        <p:txBody>
          <a:bodyPr/>
          <a:lstStyle>
            <a:lvl1pPr>
              <a:defRPr/>
            </a:lvl1pPr>
          </a:lstStyle>
          <a:p>
            <a:pPr>
              <a:defRPr/>
            </a:pPr>
            <a:fld id="{1DB5FF01-3AF8-4480-813E-3707C988F347}" type="slidenum">
              <a:rPr lang="en-US" altLang="en-US"/>
              <a:pPr>
                <a:defRPr/>
              </a:pPr>
              <a:t>‹#›</a:t>
            </a:fld>
            <a:endParaRPr lang="en-US" altLang="en-US"/>
          </a:p>
        </p:txBody>
      </p:sp>
    </p:spTree>
    <p:extLst>
      <p:ext uri="{BB962C8B-B14F-4D97-AF65-F5344CB8AC3E}">
        <p14:creationId xmlns:p14="http://schemas.microsoft.com/office/powerpoint/2010/main" val="1752098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2365D6C-4DE8-EC4F-DD0A-B1E0F7214B93}"/>
              </a:ext>
            </a:extLst>
          </p:cNvPr>
          <p:cNvSpPr>
            <a:spLocks noGrp="1" noChangeArrowheads="1"/>
          </p:cNvSpPr>
          <p:nvPr>
            <p:ph type="ftr" sz="quarter" idx="10"/>
          </p:nvPr>
        </p:nvSpPr>
        <p:spPr>
          <a:ln/>
        </p:spPr>
        <p:txBody>
          <a:bodyPr/>
          <a:lstStyle>
            <a:lvl1pPr>
              <a:defRPr/>
            </a:lvl1pPr>
          </a:lstStyle>
          <a:p>
            <a:pPr>
              <a:defRPr/>
            </a:pPr>
            <a:r>
              <a:rPr lang="en-US"/>
              <a:t>(c) June Isaacson Kailes, Disability Policy Consultant - jik@pacbell.net </a:t>
            </a:r>
          </a:p>
        </p:txBody>
      </p:sp>
      <p:sp>
        <p:nvSpPr>
          <p:cNvPr id="3" name="Rectangle 5">
            <a:extLst>
              <a:ext uri="{FF2B5EF4-FFF2-40B4-BE49-F238E27FC236}">
                <a16:creationId xmlns:a16="http://schemas.microsoft.com/office/drawing/2014/main" id="{12CE974A-7D4D-9B8D-A6A7-3C1A7FA2C3AE}"/>
              </a:ext>
            </a:extLst>
          </p:cNvPr>
          <p:cNvSpPr>
            <a:spLocks noGrp="1" noChangeArrowheads="1"/>
          </p:cNvSpPr>
          <p:nvPr>
            <p:ph type="sldNum" sz="quarter" idx="11"/>
          </p:nvPr>
        </p:nvSpPr>
        <p:spPr>
          <a:ln/>
        </p:spPr>
        <p:txBody>
          <a:bodyPr/>
          <a:lstStyle>
            <a:lvl1pPr>
              <a:defRPr/>
            </a:lvl1pPr>
          </a:lstStyle>
          <a:p>
            <a:pPr>
              <a:defRPr/>
            </a:pPr>
            <a:fld id="{3B955DBD-8765-43F2-B28A-1813F1D94BE0}" type="slidenum">
              <a:rPr lang="en-US" altLang="en-US"/>
              <a:pPr>
                <a:defRPr/>
              </a:pPr>
              <a:t>‹#›</a:t>
            </a:fld>
            <a:endParaRPr lang="en-US" altLang="en-US"/>
          </a:p>
        </p:txBody>
      </p:sp>
    </p:spTree>
    <p:extLst>
      <p:ext uri="{BB962C8B-B14F-4D97-AF65-F5344CB8AC3E}">
        <p14:creationId xmlns:p14="http://schemas.microsoft.com/office/powerpoint/2010/main" val="27337471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2329E62-2389-C705-4E74-91141C5F15F5}"/>
              </a:ext>
            </a:extLst>
          </p:cNvPr>
          <p:cNvSpPr>
            <a:spLocks noGrp="1" noChangeArrowheads="1"/>
          </p:cNvSpPr>
          <p:nvPr>
            <p:ph type="ftr" sz="quarter" idx="10"/>
          </p:nvPr>
        </p:nvSpPr>
        <p:spPr>
          <a:ln/>
        </p:spPr>
        <p:txBody>
          <a:bodyPr/>
          <a:lstStyle>
            <a:lvl1pPr>
              <a:defRPr/>
            </a:lvl1pPr>
          </a:lstStyle>
          <a:p>
            <a:pPr>
              <a:defRPr/>
            </a:pPr>
            <a:r>
              <a:rPr lang="en-US"/>
              <a:t>(c) June Isaacson Kailes, Disability Policy Consultant - jik@pacbell.net </a:t>
            </a:r>
          </a:p>
        </p:txBody>
      </p:sp>
      <p:sp>
        <p:nvSpPr>
          <p:cNvPr id="6" name="Rectangle 5">
            <a:extLst>
              <a:ext uri="{FF2B5EF4-FFF2-40B4-BE49-F238E27FC236}">
                <a16:creationId xmlns:a16="http://schemas.microsoft.com/office/drawing/2014/main" id="{53B397EB-C338-0164-2498-DA631AA14693}"/>
              </a:ext>
            </a:extLst>
          </p:cNvPr>
          <p:cNvSpPr>
            <a:spLocks noGrp="1" noChangeArrowheads="1"/>
          </p:cNvSpPr>
          <p:nvPr>
            <p:ph type="sldNum" sz="quarter" idx="11"/>
          </p:nvPr>
        </p:nvSpPr>
        <p:spPr>
          <a:ln/>
        </p:spPr>
        <p:txBody>
          <a:bodyPr/>
          <a:lstStyle>
            <a:lvl1pPr>
              <a:defRPr/>
            </a:lvl1pPr>
          </a:lstStyle>
          <a:p>
            <a:pPr>
              <a:defRPr/>
            </a:pPr>
            <a:fld id="{8E6A265A-E5CE-49B1-B83B-25F0470C0222}" type="slidenum">
              <a:rPr lang="en-US" altLang="en-US"/>
              <a:pPr>
                <a:defRPr/>
              </a:pPr>
              <a:t>‹#›</a:t>
            </a:fld>
            <a:endParaRPr lang="en-US" altLang="en-US"/>
          </a:p>
        </p:txBody>
      </p:sp>
    </p:spTree>
    <p:extLst>
      <p:ext uri="{BB962C8B-B14F-4D97-AF65-F5344CB8AC3E}">
        <p14:creationId xmlns:p14="http://schemas.microsoft.com/office/powerpoint/2010/main" val="24675334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6435F4A-F814-CCF6-03B5-426F8A0F2057}"/>
              </a:ext>
            </a:extLst>
          </p:cNvPr>
          <p:cNvSpPr>
            <a:spLocks noGrp="1" noChangeArrowheads="1"/>
          </p:cNvSpPr>
          <p:nvPr>
            <p:ph type="ftr" sz="quarter" idx="10"/>
          </p:nvPr>
        </p:nvSpPr>
        <p:spPr>
          <a:ln/>
        </p:spPr>
        <p:txBody>
          <a:bodyPr/>
          <a:lstStyle>
            <a:lvl1pPr>
              <a:defRPr/>
            </a:lvl1pPr>
          </a:lstStyle>
          <a:p>
            <a:pPr>
              <a:defRPr/>
            </a:pPr>
            <a:r>
              <a:rPr lang="en-US"/>
              <a:t>(c) June Isaacson Kailes, Disability Policy Consultant - jik@pacbell.net </a:t>
            </a:r>
          </a:p>
        </p:txBody>
      </p:sp>
      <p:sp>
        <p:nvSpPr>
          <p:cNvPr id="6" name="Rectangle 5">
            <a:extLst>
              <a:ext uri="{FF2B5EF4-FFF2-40B4-BE49-F238E27FC236}">
                <a16:creationId xmlns:a16="http://schemas.microsoft.com/office/drawing/2014/main" id="{AED0AB3F-CE08-891A-012E-1D0E6006EE61}"/>
              </a:ext>
            </a:extLst>
          </p:cNvPr>
          <p:cNvSpPr>
            <a:spLocks noGrp="1" noChangeArrowheads="1"/>
          </p:cNvSpPr>
          <p:nvPr>
            <p:ph type="sldNum" sz="quarter" idx="11"/>
          </p:nvPr>
        </p:nvSpPr>
        <p:spPr>
          <a:ln/>
        </p:spPr>
        <p:txBody>
          <a:bodyPr/>
          <a:lstStyle>
            <a:lvl1pPr>
              <a:defRPr/>
            </a:lvl1pPr>
          </a:lstStyle>
          <a:p>
            <a:pPr>
              <a:defRPr/>
            </a:pPr>
            <a:fld id="{2FEF5707-41E6-4188-83EE-3D11AF17CF38}" type="slidenum">
              <a:rPr lang="en-US" altLang="en-US"/>
              <a:pPr>
                <a:defRPr/>
              </a:pPr>
              <a:t>‹#›</a:t>
            </a:fld>
            <a:endParaRPr lang="en-US" altLang="en-US"/>
          </a:p>
        </p:txBody>
      </p:sp>
    </p:spTree>
    <p:extLst>
      <p:ext uri="{BB962C8B-B14F-4D97-AF65-F5344CB8AC3E}">
        <p14:creationId xmlns:p14="http://schemas.microsoft.com/office/powerpoint/2010/main" val="33276500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1F190C4-1D3F-E724-48D9-5EBD04F063E8}"/>
              </a:ext>
            </a:extLst>
          </p:cNvPr>
          <p:cNvSpPr>
            <a:spLocks noGrp="1" noChangeArrowheads="1"/>
          </p:cNvSpPr>
          <p:nvPr>
            <p:ph type="ftr" sz="quarter" idx="10"/>
          </p:nvPr>
        </p:nvSpPr>
        <p:spPr>
          <a:ln/>
        </p:spPr>
        <p:txBody>
          <a:bodyPr/>
          <a:lstStyle>
            <a:lvl1pPr>
              <a:defRPr/>
            </a:lvl1pPr>
          </a:lstStyle>
          <a:p>
            <a:pPr>
              <a:defRPr/>
            </a:pPr>
            <a:r>
              <a:rPr lang="en-US"/>
              <a:t>(c) June Isaacson Kailes, Disability Policy Consultant - jik@pacbell.net </a:t>
            </a:r>
          </a:p>
        </p:txBody>
      </p:sp>
      <p:sp>
        <p:nvSpPr>
          <p:cNvPr id="5" name="Rectangle 5">
            <a:extLst>
              <a:ext uri="{FF2B5EF4-FFF2-40B4-BE49-F238E27FC236}">
                <a16:creationId xmlns:a16="http://schemas.microsoft.com/office/drawing/2014/main" id="{E2A895A6-CF9B-253A-897F-FBCCF82C66F9}"/>
              </a:ext>
            </a:extLst>
          </p:cNvPr>
          <p:cNvSpPr>
            <a:spLocks noGrp="1" noChangeArrowheads="1"/>
          </p:cNvSpPr>
          <p:nvPr>
            <p:ph type="sldNum" sz="quarter" idx="11"/>
          </p:nvPr>
        </p:nvSpPr>
        <p:spPr>
          <a:ln/>
        </p:spPr>
        <p:txBody>
          <a:bodyPr/>
          <a:lstStyle>
            <a:lvl1pPr>
              <a:defRPr/>
            </a:lvl1pPr>
          </a:lstStyle>
          <a:p>
            <a:pPr>
              <a:defRPr/>
            </a:pPr>
            <a:fld id="{864F9E19-4C6D-40F2-867B-64DA1DE0CC9B}" type="slidenum">
              <a:rPr lang="en-US" altLang="en-US"/>
              <a:pPr>
                <a:defRPr/>
              </a:pPr>
              <a:t>‹#›</a:t>
            </a:fld>
            <a:endParaRPr lang="en-US" altLang="en-US"/>
          </a:p>
        </p:txBody>
      </p:sp>
    </p:spTree>
    <p:extLst>
      <p:ext uri="{BB962C8B-B14F-4D97-AF65-F5344CB8AC3E}">
        <p14:creationId xmlns:p14="http://schemas.microsoft.com/office/powerpoint/2010/main" val="41080180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93200" y="609600"/>
            <a:ext cx="28956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0" y="609600"/>
            <a:ext cx="8483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8A2EFDA-8060-B46B-4D8C-ECF4D5EBD4C9}"/>
              </a:ext>
            </a:extLst>
          </p:cNvPr>
          <p:cNvSpPr>
            <a:spLocks noGrp="1" noChangeArrowheads="1"/>
          </p:cNvSpPr>
          <p:nvPr>
            <p:ph type="ftr" sz="quarter" idx="10"/>
          </p:nvPr>
        </p:nvSpPr>
        <p:spPr>
          <a:ln/>
        </p:spPr>
        <p:txBody>
          <a:bodyPr/>
          <a:lstStyle>
            <a:lvl1pPr>
              <a:defRPr/>
            </a:lvl1pPr>
          </a:lstStyle>
          <a:p>
            <a:pPr>
              <a:defRPr/>
            </a:pPr>
            <a:r>
              <a:rPr lang="en-US"/>
              <a:t>(c) June Isaacson Kailes, Disability Policy Consultant - jik@pacbell.net </a:t>
            </a:r>
          </a:p>
        </p:txBody>
      </p:sp>
      <p:sp>
        <p:nvSpPr>
          <p:cNvPr id="5" name="Rectangle 5">
            <a:extLst>
              <a:ext uri="{FF2B5EF4-FFF2-40B4-BE49-F238E27FC236}">
                <a16:creationId xmlns:a16="http://schemas.microsoft.com/office/drawing/2014/main" id="{D769F919-A14A-1565-9501-641A8188E853}"/>
              </a:ext>
            </a:extLst>
          </p:cNvPr>
          <p:cNvSpPr>
            <a:spLocks noGrp="1" noChangeArrowheads="1"/>
          </p:cNvSpPr>
          <p:nvPr>
            <p:ph type="sldNum" sz="quarter" idx="11"/>
          </p:nvPr>
        </p:nvSpPr>
        <p:spPr>
          <a:ln/>
        </p:spPr>
        <p:txBody>
          <a:bodyPr/>
          <a:lstStyle>
            <a:lvl1pPr>
              <a:defRPr/>
            </a:lvl1pPr>
          </a:lstStyle>
          <a:p>
            <a:pPr>
              <a:defRPr/>
            </a:pPr>
            <a:fld id="{0F1B08DF-618B-48A3-8DB5-68F02D18E6F1}" type="slidenum">
              <a:rPr lang="en-US" altLang="en-US"/>
              <a:pPr>
                <a:defRPr/>
              </a:pPr>
              <a:t>‹#›</a:t>
            </a:fld>
            <a:endParaRPr lang="en-US" altLang="en-US"/>
          </a:p>
        </p:txBody>
      </p:sp>
    </p:spTree>
    <p:extLst>
      <p:ext uri="{BB962C8B-B14F-4D97-AF65-F5344CB8AC3E}">
        <p14:creationId xmlns:p14="http://schemas.microsoft.com/office/powerpoint/2010/main" val="3372917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A01B4-E21A-41D2-884E-289158A055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62AD3D-C904-8449-EA61-A5EDD162B6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DE48AB-1700-7A66-E5D6-E678977EE9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C6AE42-5797-A8F7-07C8-9C8326335FEC}"/>
              </a:ext>
            </a:extLst>
          </p:cNvPr>
          <p:cNvSpPr>
            <a:spLocks noGrp="1"/>
          </p:cNvSpPr>
          <p:nvPr>
            <p:ph type="dt" sz="half" idx="10"/>
          </p:nvPr>
        </p:nvSpPr>
        <p:spPr/>
        <p:txBody>
          <a:bodyPr/>
          <a:lstStyle/>
          <a:p>
            <a:fld id="{A8415AC1-4C12-4422-B8BD-6D4700824831}" type="datetimeFigureOut">
              <a:rPr lang="en-US" smtClean="0"/>
              <a:t>5/2/2025</a:t>
            </a:fld>
            <a:endParaRPr lang="en-US"/>
          </a:p>
        </p:txBody>
      </p:sp>
      <p:sp>
        <p:nvSpPr>
          <p:cNvPr id="6" name="Footer Placeholder 5">
            <a:extLst>
              <a:ext uri="{FF2B5EF4-FFF2-40B4-BE49-F238E27FC236}">
                <a16:creationId xmlns:a16="http://schemas.microsoft.com/office/drawing/2014/main" id="{A7AC7C4C-2497-2E28-D872-FAB5464B34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F66829-DA7B-8969-E162-6DB1E98DFEB3}"/>
              </a:ext>
            </a:extLst>
          </p:cNvPr>
          <p:cNvSpPr>
            <a:spLocks noGrp="1"/>
          </p:cNvSpPr>
          <p:nvPr>
            <p:ph type="sldNum" sz="quarter" idx="12"/>
          </p:nvPr>
        </p:nvSpPr>
        <p:spPr/>
        <p:txBody>
          <a:bodyPr/>
          <a:lstStyle/>
          <a:p>
            <a:fld id="{0A749EF5-51FD-4D17-9290-AB4C70DED75A}" type="slidenum">
              <a:rPr lang="en-US" smtClean="0"/>
              <a:t>‹#›</a:t>
            </a:fld>
            <a:endParaRPr lang="en-US"/>
          </a:p>
        </p:txBody>
      </p:sp>
    </p:spTree>
    <p:extLst>
      <p:ext uri="{BB962C8B-B14F-4D97-AF65-F5344CB8AC3E}">
        <p14:creationId xmlns:p14="http://schemas.microsoft.com/office/powerpoint/2010/main" val="14042677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8E09797-A21E-1951-B13D-22215B532E86}"/>
              </a:ext>
            </a:extLst>
          </p:cNvPr>
          <p:cNvSpPr>
            <a:spLocks noGrp="1" noChangeArrowheads="1"/>
          </p:cNvSpPr>
          <p:nvPr>
            <p:ph type="ftr" sz="quarter" idx="10"/>
          </p:nvPr>
        </p:nvSpPr>
        <p:spPr/>
        <p:txBody>
          <a:bodyPr/>
          <a:lstStyle>
            <a:lvl1pPr eaLnBrk="1" fontAlgn="auto" hangingPunct="1">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305A0FEC-57D9-ED93-95E0-B3845BD4F77B}"/>
              </a:ext>
            </a:extLst>
          </p:cNvPr>
          <p:cNvSpPr>
            <a:spLocks noGrp="1" noChangeArrowheads="1"/>
          </p:cNvSpPr>
          <p:nvPr>
            <p:ph type="sldNum" sz="quarter" idx="11"/>
          </p:nvPr>
        </p:nvSpPr>
        <p:spPr/>
        <p:txBody>
          <a:bodyPr/>
          <a:lstStyle>
            <a:lvl1pPr eaLnBrk="1" hangingPunct="1">
              <a:defRPr/>
            </a:lvl1pPr>
          </a:lstStyle>
          <a:p>
            <a:pPr>
              <a:defRPr/>
            </a:pPr>
            <a:fld id="{DAD0741A-13D3-4BE2-A0A3-5717866629BC}" type="slidenum">
              <a:rPr lang="en-US" altLang="en-US"/>
              <a:pPr>
                <a:defRPr/>
              </a:pPr>
              <a:t>‹#›</a:t>
            </a:fld>
            <a:endParaRPr lang="en-US" altLang="en-US"/>
          </a:p>
        </p:txBody>
      </p:sp>
    </p:spTree>
    <p:extLst>
      <p:ext uri="{BB962C8B-B14F-4D97-AF65-F5344CB8AC3E}">
        <p14:creationId xmlns:p14="http://schemas.microsoft.com/office/powerpoint/2010/main" val="5252137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AFE4DC5-6C3C-1654-5843-602057CCFF75}"/>
              </a:ext>
            </a:extLst>
          </p:cNvPr>
          <p:cNvSpPr>
            <a:spLocks noGrp="1" noChangeArrowheads="1"/>
          </p:cNvSpPr>
          <p:nvPr>
            <p:ph type="ftr" sz="quarter" idx="10"/>
          </p:nvPr>
        </p:nvSpPr>
        <p:spPr/>
        <p:txBody>
          <a:bodyPr/>
          <a:lstStyle>
            <a:lvl1pPr eaLnBrk="1" fontAlgn="auto" hangingPunct="1">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960C507E-C016-8E68-9B1F-2CD0657653A2}"/>
              </a:ext>
            </a:extLst>
          </p:cNvPr>
          <p:cNvSpPr>
            <a:spLocks noGrp="1" noChangeArrowheads="1"/>
          </p:cNvSpPr>
          <p:nvPr>
            <p:ph type="sldNum" sz="quarter" idx="11"/>
          </p:nvPr>
        </p:nvSpPr>
        <p:spPr/>
        <p:txBody>
          <a:bodyPr/>
          <a:lstStyle>
            <a:lvl1pPr eaLnBrk="1" hangingPunct="1">
              <a:defRPr/>
            </a:lvl1pPr>
          </a:lstStyle>
          <a:p>
            <a:pPr>
              <a:defRPr/>
            </a:pPr>
            <a:fld id="{B404F13C-EF6C-47B4-A5D1-5EA029338275}" type="slidenum">
              <a:rPr lang="en-US" altLang="en-US"/>
              <a:pPr>
                <a:defRPr/>
              </a:pPr>
              <a:t>‹#›</a:t>
            </a:fld>
            <a:endParaRPr lang="en-US" altLang="en-US"/>
          </a:p>
        </p:txBody>
      </p:sp>
    </p:spTree>
    <p:extLst>
      <p:ext uri="{BB962C8B-B14F-4D97-AF65-F5344CB8AC3E}">
        <p14:creationId xmlns:p14="http://schemas.microsoft.com/office/powerpoint/2010/main" val="30051894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65FD1AD-7D73-C0C0-7528-233246D45445}"/>
              </a:ext>
            </a:extLst>
          </p:cNvPr>
          <p:cNvSpPr>
            <a:spLocks noGrp="1" noChangeArrowheads="1"/>
          </p:cNvSpPr>
          <p:nvPr>
            <p:ph type="ftr" sz="quarter" idx="10"/>
          </p:nvPr>
        </p:nvSpPr>
        <p:spPr/>
        <p:txBody>
          <a:bodyPr/>
          <a:lstStyle>
            <a:lvl1pPr eaLnBrk="1" fontAlgn="auto" hangingPunct="1">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0529FC67-57AD-7CDB-048A-63D048BFC736}"/>
              </a:ext>
            </a:extLst>
          </p:cNvPr>
          <p:cNvSpPr>
            <a:spLocks noGrp="1" noChangeArrowheads="1"/>
          </p:cNvSpPr>
          <p:nvPr>
            <p:ph type="sldNum" sz="quarter" idx="11"/>
          </p:nvPr>
        </p:nvSpPr>
        <p:spPr/>
        <p:txBody>
          <a:bodyPr/>
          <a:lstStyle>
            <a:lvl1pPr eaLnBrk="1" hangingPunct="1">
              <a:defRPr/>
            </a:lvl1pPr>
          </a:lstStyle>
          <a:p>
            <a:pPr>
              <a:defRPr/>
            </a:pPr>
            <a:fld id="{E21773DF-4E2E-48B8-8CAB-59F3435897A3}" type="slidenum">
              <a:rPr lang="en-US" altLang="en-US"/>
              <a:pPr>
                <a:defRPr/>
              </a:pPr>
              <a:t>‹#›</a:t>
            </a:fld>
            <a:endParaRPr lang="en-US" altLang="en-US"/>
          </a:p>
        </p:txBody>
      </p:sp>
    </p:spTree>
    <p:extLst>
      <p:ext uri="{BB962C8B-B14F-4D97-AF65-F5344CB8AC3E}">
        <p14:creationId xmlns:p14="http://schemas.microsoft.com/office/powerpoint/2010/main" val="7998472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8EAE7EA-67A0-6775-0DE7-E509037E53EE}"/>
              </a:ext>
            </a:extLst>
          </p:cNvPr>
          <p:cNvSpPr>
            <a:spLocks noGrp="1" noChangeArrowheads="1"/>
          </p:cNvSpPr>
          <p:nvPr>
            <p:ph type="ftr" sz="quarter" idx="10"/>
          </p:nvPr>
        </p:nvSpPr>
        <p:spPr/>
        <p:txBody>
          <a:bodyPr/>
          <a:lstStyle>
            <a:lvl1pPr eaLnBrk="1" fontAlgn="auto" hangingPunct="1">
              <a:spcBef>
                <a:spcPts val="0"/>
              </a:spcBef>
              <a:spcAft>
                <a:spcPts val="0"/>
              </a:spcAft>
              <a:defRPr/>
            </a:lvl1pPr>
          </a:lstStyle>
          <a:p>
            <a:pPr>
              <a:defRPr/>
            </a:pPr>
            <a:endParaRPr lang="en-US"/>
          </a:p>
        </p:txBody>
      </p:sp>
      <p:sp>
        <p:nvSpPr>
          <p:cNvPr id="6" name="Slide Number Placeholder 5">
            <a:extLst>
              <a:ext uri="{FF2B5EF4-FFF2-40B4-BE49-F238E27FC236}">
                <a16:creationId xmlns:a16="http://schemas.microsoft.com/office/drawing/2014/main" id="{CA3871B8-FC93-C0C5-6819-6529048E00C5}"/>
              </a:ext>
            </a:extLst>
          </p:cNvPr>
          <p:cNvSpPr>
            <a:spLocks noGrp="1" noChangeArrowheads="1"/>
          </p:cNvSpPr>
          <p:nvPr>
            <p:ph type="sldNum" sz="quarter" idx="11"/>
          </p:nvPr>
        </p:nvSpPr>
        <p:spPr/>
        <p:txBody>
          <a:bodyPr/>
          <a:lstStyle>
            <a:lvl1pPr eaLnBrk="1" hangingPunct="1">
              <a:defRPr/>
            </a:lvl1pPr>
          </a:lstStyle>
          <a:p>
            <a:pPr>
              <a:defRPr/>
            </a:pPr>
            <a:fld id="{F5395ECA-14C0-4A0A-A849-219B1A7BE163}" type="slidenum">
              <a:rPr lang="en-US" altLang="en-US"/>
              <a:pPr>
                <a:defRPr/>
              </a:pPr>
              <a:t>‹#›</a:t>
            </a:fld>
            <a:endParaRPr lang="en-US" altLang="en-US"/>
          </a:p>
        </p:txBody>
      </p:sp>
    </p:spTree>
    <p:extLst>
      <p:ext uri="{BB962C8B-B14F-4D97-AF65-F5344CB8AC3E}">
        <p14:creationId xmlns:p14="http://schemas.microsoft.com/office/powerpoint/2010/main" val="223896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88B4668-7081-51DD-F20C-7D18F31F1D68}"/>
              </a:ext>
            </a:extLst>
          </p:cNvPr>
          <p:cNvSpPr>
            <a:spLocks noGrp="1" noChangeArrowheads="1"/>
          </p:cNvSpPr>
          <p:nvPr>
            <p:ph type="ftr" sz="quarter" idx="10"/>
          </p:nvPr>
        </p:nvSpPr>
        <p:spPr/>
        <p:txBody>
          <a:bodyPr/>
          <a:lstStyle>
            <a:lvl1pPr eaLnBrk="1" fontAlgn="auto" hangingPunct="1">
              <a:spcBef>
                <a:spcPts val="0"/>
              </a:spcBef>
              <a:spcAft>
                <a:spcPts val="0"/>
              </a:spcAft>
              <a:defRPr/>
            </a:lvl1pPr>
          </a:lstStyle>
          <a:p>
            <a:pPr>
              <a:defRPr/>
            </a:pPr>
            <a:endParaRPr lang="en-US"/>
          </a:p>
        </p:txBody>
      </p:sp>
      <p:sp>
        <p:nvSpPr>
          <p:cNvPr id="8" name="Rectangle 5">
            <a:extLst>
              <a:ext uri="{FF2B5EF4-FFF2-40B4-BE49-F238E27FC236}">
                <a16:creationId xmlns:a16="http://schemas.microsoft.com/office/drawing/2014/main" id="{B37F95EA-F894-2137-DCCB-78DF0558848E}"/>
              </a:ext>
            </a:extLst>
          </p:cNvPr>
          <p:cNvSpPr>
            <a:spLocks noGrp="1" noChangeArrowheads="1"/>
          </p:cNvSpPr>
          <p:nvPr>
            <p:ph type="sldNum" sz="quarter" idx="11"/>
          </p:nvPr>
        </p:nvSpPr>
        <p:spPr/>
        <p:txBody>
          <a:bodyPr/>
          <a:lstStyle>
            <a:lvl1pPr eaLnBrk="1" hangingPunct="1">
              <a:defRPr/>
            </a:lvl1pPr>
          </a:lstStyle>
          <a:p>
            <a:pPr>
              <a:defRPr/>
            </a:pPr>
            <a:fld id="{A86CBB1B-E132-4E67-932F-05199F1F47E7}" type="slidenum">
              <a:rPr lang="en-US" altLang="en-US"/>
              <a:pPr>
                <a:defRPr/>
              </a:pPr>
              <a:t>‹#›</a:t>
            </a:fld>
            <a:endParaRPr lang="en-US" altLang="en-US"/>
          </a:p>
        </p:txBody>
      </p:sp>
    </p:spTree>
    <p:extLst>
      <p:ext uri="{BB962C8B-B14F-4D97-AF65-F5344CB8AC3E}">
        <p14:creationId xmlns:p14="http://schemas.microsoft.com/office/powerpoint/2010/main" val="2149806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F76A2B5-0817-8A1D-3AB9-99DCB8829227}"/>
              </a:ext>
            </a:extLst>
          </p:cNvPr>
          <p:cNvSpPr>
            <a:spLocks noGrp="1" noChangeArrowheads="1"/>
          </p:cNvSpPr>
          <p:nvPr>
            <p:ph type="ftr" sz="quarter" idx="10"/>
          </p:nvPr>
        </p:nvSpPr>
        <p:spPr/>
        <p:txBody>
          <a:bodyPr/>
          <a:lstStyle>
            <a:lvl1pPr eaLnBrk="1" fontAlgn="auto" hangingPunct="1">
              <a:spcBef>
                <a:spcPts val="0"/>
              </a:spcBef>
              <a:spcAft>
                <a:spcPts val="0"/>
              </a:spcAft>
              <a:defRPr/>
            </a:lvl1pPr>
          </a:lstStyle>
          <a:p>
            <a:pPr>
              <a:defRPr/>
            </a:pPr>
            <a:endParaRPr lang="en-US"/>
          </a:p>
        </p:txBody>
      </p:sp>
      <p:sp>
        <p:nvSpPr>
          <p:cNvPr id="4" name="Rectangle 5">
            <a:extLst>
              <a:ext uri="{FF2B5EF4-FFF2-40B4-BE49-F238E27FC236}">
                <a16:creationId xmlns:a16="http://schemas.microsoft.com/office/drawing/2014/main" id="{A381945E-1D1B-21A7-CBE6-3226A11B293E}"/>
              </a:ext>
            </a:extLst>
          </p:cNvPr>
          <p:cNvSpPr>
            <a:spLocks noGrp="1" noChangeArrowheads="1"/>
          </p:cNvSpPr>
          <p:nvPr>
            <p:ph type="sldNum" sz="quarter" idx="11"/>
          </p:nvPr>
        </p:nvSpPr>
        <p:spPr/>
        <p:txBody>
          <a:bodyPr/>
          <a:lstStyle>
            <a:lvl1pPr eaLnBrk="1" hangingPunct="1">
              <a:defRPr/>
            </a:lvl1pPr>
          </a:lstStyle>
          <a:p>
            <a:pPr>
              <a:defRPr/>
            </a:pPr>
            <a:fld id="{DAA78B15-D7BE-4801-B671-DFCA4E04A1B9}" type="slidenum">
              <a:rPr lang="en-US" altLang="en-US"/>
              <a:pPr>
                <a:defRPr/>
              </a:pPr>
              <a:t>‹#›</a:t>
            </a:fld>
            <a:endParaRPr lang="en-US" altLang="en-US"/>
          </a:p>
        </p:txBody>
      </p:sp>
    </p:spTree>
    <p:extLst>
      <p:ext uri="{BB962C8B-B14F-4D97-AF65-F5344CB8AC3E}">
        <p14:creationId xmlns:p14="http://schemas.microsoft.com/office/powerpoint/2010/main" val="26878326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6534E58-7ED2-33DD-F3C1-110FE38F2DFF}"/>
              </a:ext>
            </a:extLst>
          </p:cNvPr>
          <p:cNvSpPr>
            <a:spLocks noGrp="1" noChangeArrowheads="1"/>
          </p:cNvSpPr>
          <p:nvPr>
            <p:ph type="ftr" sz="quarter" idx="10"/>
          </p:nvPr>
        </p:nvSpPr>
        <p:spPr/>
        <p:txBody>
          <a:bodyPr/>
          <a:lstStyle>
            <a:lvl1pPr eaLnBrk="1" fontAlgn="auto" hangingPunct="1">
              <a:spcBef>
                <a:spcPts val="0"/>
              </a:spcBef>
              <a:spcAft>
                <a:spcPts val="0"/>
              </a:spcAft>
              <a:defRPr/>
            </a:lvl1pPr>
          </a:lstStyle>
          <a:p>
            <a:pPr>
              <a:defRPr/>
            </a:pPr>
            <a:endParaRPr lang="en-US"/>
          </a:p>
        </p:txBody>
      </p:sp>
      <p:sp>
        <p:nvSpPr>
          <p:cNvPr id="3" name="Rectangle 5">
            <a:extLst>
              <a:ext uri="{FF2B5EF4-FFF2-40B4-BE49-F238E27FC236}">
                <a16:creationId xmlns:a16="http://schemas.microsoft.com/office/drawing/2014/main" id="{DF9CC152-56E3-03B2-5B9E-856D4D95023D}"/>
              </a:ext>
            </a:extLst>
          </p:cNvPr>
          <p:cNvSpPr>
            <a:spLocks noGrp="1" noChangeArrowheads="1"/>
          </p:cNvSpPr>
          <p:nvPr>
            <p:ph type="sldNum" sz="quarter" idx="11"/>
          </p:nvPr>
        </p:nvSpPr>
        <p:spPr/>
        <p:txBody>
          <a:bodyPr/>
          <a:lstStyle>
            <a:lvl1pPr eaLnBrk="1" hangingPunct="1">
              <a:defRPr/>
            </a:lvl1pPr>
          </a:lstStyle>
          <a:p>
            <a:pPr>
              <a:defRPr/>
            </a:pPr>
            <a:fld id="{88D4A0DF-7DE3-46E0-B0EB-D02B7D2FF7FC}" type="slidenum">
              <a:rPr lang="en-US" altLang="en-US"/>
              <a:pPr>
                <a:defRPr/>
              </a:pPr>
              <a:t>‹#›</a:t>
            </a:fld>
            <a:endParaRPr lang="en-US" altLang="en-US"/>
          </a:p>
        </p:txBody>
      </p:sp>
    </p:spTree>
    <p:extLst>
      <p:ext uri="{BB962C8B-B14F-4D97-AF65-F5344CB8AC3E}">
        <p14:creationId xmlns:p14="http://schemas.microsoft.com/office/powerpoint/2010/main" val="23817058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a:extLst>
              <a:ext uri="{FF2B5EF4-FFF2-40B4-BE49-F238E27FC236}">
                <a16:creationId xmlns:a16="http://schemas.microsoft.com/office/drawing/2014/main" id="{F3E07D1E-95E0-5A58-9689-661C59959BC8}"/>
              </a:ext>
            </a:extLst>
          </p:cNvPr>
          <p:cNvSpPr>
            <a:spLocks noGrp="1" noChangeArrowheads="1"/>
          </p:cNvSpPr>
          <p:nvPr>
            <p:ph type="ftr" sz="quarter" idx="10"/>
          </p:nvPr>
        </p:nvSpPr>
        <p:spPr/>
        <p:txBody>
          <a:bodyPr/>
          <a:lstStyle>
            <a:lvl1pPr eaLnBrk="1" fontAlgn="auto" hangingPunct="1">
              <a:spcBef>
                <a:spcPts val="0"/>
              </a:spcBef>
              <a:spcAft>
                <a:spcPts val="0"/>
              </a:spcAft>
              <a:defRPr/>
            </a:lvl1pPr>
          </a:lstStyle>
          <a:p>
            <a:pPr>
              <a:defRPr/>
            </a:pPr>
            <a:endParaRPr lang="en-US"/>
          </a:p>
        </p:txBody>
      </p:sp>
      <p:sp>
        <p:nvSpPr>
          <p:cNvPr id="6" name="Slide Number Placeholder 5">
            <a:extLst>
              <a:ext uri="{FF2B5EF4-FFF2-40B4-BE49-F238E27FC236}">
                <a16:creationId xmlns:a16="http://schemas.microsoft.com/office/drawing/2014/main" id="{DAFEBB39-F5D6-72B4-2CFC-98548614A62A}"/>
              </a:ext>
            </a:extLst>
          </p:cNvPr>
          <p:cNvSpPr>
            <a:spLocks noGrp="1" noChangeArrowheads="1"/>
          </p:cNvSpPr>
          <p:nvPr>
            <p:ph type="sldNum" sz="quarter" idx="11"/>
          </p:nvPr>
        </p:nvSpPr>
        <p:spPr/>
        <p:txBody>
          <a:bodyPr/>
          <a:lstStyle>
            <a:lvl1pPr eaLnBrk="1" hangingPunct="1">
              <a:defRPr/>
            </a:lvl1pPr>
          </a:lstStyle>
          <a:p>
            <a:pPr>
              <a:defRPr/>
            </a:pPr>
            <a:fld id="{57BF1918-FF4B-4FC6-B8E9-BFB1E720ABEC}" type="slidenum">
              <a:rPr lang="en-US" altLang="en-US"/>
              <a:pPr>
                <a:defRPr/>
              </a:pPr>
              <a:t>‹#›</a:t>
            </a:fld>
            <a:endParaRPr lang="en-US" altLang="en-US"/>
          </a:p>
        </p:txBody>
      </p:sp>
    </p:spTree>
    <p:extLst>
      <p:ext uri="{BB962C8B-B14F-4D97-AF65-F5344CB8AC3E}">
        <p14:creationId xmlns:p14="http://schemas.microsoft.com/office/powerpoint/2010/main" val="40298372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a:extLst>
              <a:ext uri="{FF2B5EF4-FFF2-40B4-BE49-F238E27FC236}">
                <a16:creationId xmlns:a16="http://schemas.microsoft.com/office/drawing/2014/main" id="{FDBD6E1A-8962-C215-A3A1-B3B10A2D54ED}"/>
              </a:ext>
            </a:extLst>
          </p:cNvPr>
          <p:cNvSpPr>
            <a:spLocks noGrp="1" noChangeArrowheads="1"/>
          </p:cNvSpPr>
          <p:nvPr>
            <p:ph type="ftr" sz="quarter" idx="10"/>
          </p:nvPr>
        </p:nvSpPr>
        <p:spPr/>
        <p:txBody>
          <a:bodyPr/>
          <a:lstStyle>
            <a:lvl1pPr eaLnBrk="1" fontAlgn="auto" hangingPunct="1">
              <a:spcBef>
                <a:spcPts val="0"/>
              </a:spcBef>
              <a:spcAft>
                <a:spcPts val="0"/>
              </a:spcAft>
              <a:defRPr/>
            </a:lvl1pPr>
          </a:lstStyle>
          <a:p>
            <a:pPr>
              <a:defRPr/>
            </a:pPr>
            <a:endParaRPr lang="en-US"/>
          </a:p>
        </p:txBody>
      </p:sp>
      <p:sp>
        <p:nvSpPr>
          <p:cNvPr id="6" name="Slide Number Placeholder 5">
            <a:extLst>
              <a:ext uri="{FF2B5EF4-FFF2-40B4-BE49-F238E27FC236}">
                <a16:creationId xmlns:a16="http://schemas.microsoft.com/office/drawing/2014/main" id="{2B7C2732-6FEB-5994-59B9-D4D94B3D0277}"/>
              </a:ext>
            </a:extLst>
          </p:cNvPr>
          <p:cNvSpPr>
            <a:spLocks noGrp="1" noChangeArrowheads="1"/>
          </p:cNvSpPr>
          <p:nvPr>
            <p:ph type="sldNum" sz="quarter" idx="11"/>
          </p:nvPr>
        </p:nvSpPr>
        <p:spPr/>
        <p:txBody>
          <a:bodyPr/>
          <a:lstStyle>
            <a:lvl1pPr eaLnBrk="1" hangingPunct="1">
              <a:defRPr/>
            </a:lvl1pPr>
          </a:lstStyle>
          <a:p>
            <a:pPr>
              <a:defRPr/>
            </a:pPr>
            <a:fld id="{A597F6D9-EBBC-4C57-A7FE-3DE0C4E7A50E}" type="slidenum">
              <a:rPr lang="en-US" altLang="en-US"/>
              <a:pPr>
                <a:defRPr/>
              </a:pPr>
              <a:t>‹#›</a:t>
            </a:fld>
            <a:endParaRPr lang="en-US" altLang="en-US"/>
          </a:p>
        </p:txBody>
      </p:sp>
    </p:spTree>
    <p:extLst>
      <p:ext uri="{BB962C8B-B14F-4D97-AF65-F5344CB8AC3E}">
        <p14:creationId xmlns:p14="http://schemas.microsoft.com/office/powerpoint/2010/main" val="33239799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32EAC1C-2D8A-FEB1-812F-9F066F01B3A8}"/>
              </a:ext>
            </a:extLst>
          </p:cNvPr>
          <p:cNvSpPr>
            <a:spLocks noGrp="1" noChangeArrowheads="1"/>
          </p:cNvSpPr>
          <p:nvPr>
            <p:ph type="ftr" sz="quarter" idx="10"/>
          </p:nvPr>
        </p:nvSpPr>
        <p:spPr/>
        <p:txBody>
          <a:bodyPr/>
          <a:lstStyle>
            <a:lvl1pPr eaLnBrk="1" fontAlgn="auto" hangingPunct="1">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43B6AA83-C171-71F1-1DAA-D0BE4616740D}"/>
              </a:ext>
            </a:extLst>
          </p:cNvPr>
          <p:cNvSpPr>
            <a:spLocks noGrp="1" noChangeArrowheads="1"/>
          </p:cNvSpPr>
          <p:nvPr>
            <p:ph type="sldNum" sz="quarter" idx="11"/>
          </p:nvPr>
        </p:nvSpPr>
        <p:spPr/>
        <p:txBody>
          <a:bodyPr/>
          <a:lstStyle>
            <a:lvl1pPr eaLnBrk="1" hangingPunct="1">
              <a:defRPr/>
            </a:lvl1pPr>
          </a:lstStyle>
          <a:p>
            <a:pPr>
              <a:defRPr/>
            </a:pPr>
            <a:fld id="{97083E74-95B1-4093-9C32-1F652C7EEE1B}" type="slidenum">
              <a:rPr lang="en-US" altLang="en-US"/>
              <a:pPr>
                <a:defRPr/>
              </a:pPr>
              <a:t>‹#›</a:t>
            </a:fld>
            <a:endParaRPr lang="en-US" altLang="en-US"/>
          </a:p>
        </p:txBody>
      </p:sp>
    </p:spTree>
    <p:extLst>
      <p:ext uri="{BB962C8B-B14F-4D97-AF65-F5344CB8AC3E}">
        <p14:creationId xmlns:p14="http://schemas.microsoft.com/office/powerpoint/2010/main" val="3404368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0E0E5-5F11-00D6-955C-F98FCF1B42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B504D0-5087-A3D0-7575-F138E9209F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7DCB69-4093-DB90-3A66-C14340C762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6C0CC8-2718-75FC-D9BE-4FC0F955512E}"/>
              </a:ext>
            </a:extLst>
          </p:cNvPr>
          <p:cNvSpPr>
            <a:spLocks noGrp="1"/>
          </p:cNvSpPr>
          <p:nvPr>
            <p:ph type="dt" sz="half" idx="10"/>
          </p:nvPr>
        </p:nvSpPr>
        <p:spPr/>
        <p:txBody>
          <a:bodyPr/>
          <a:lstStyle/>
          <a:p>
            <a:fld id="{A8415AC1-4C12-4422-B8BD-6D4700824831}" type="datetimeFigureOut">
              <a:rPr lang="en-US" smtClean="0"/>
              <a:t>5/2/2025</a:t>
            </a:fld>
            <a:endParaRPr lang="en-US"/>
          </a:p>
        </p:txBody>
      </p:sp>
      <p:sp>
        <p:nvSpPr>
          <p:cNvPr id="6" name="Footer Placeholder 5">
            <a:extLst>
              <a:ext uri="{FF2B5EF4-FFF2-40B4-BE49-F238E27FC236}">
                <a16:creationId xmlns:a16="http://schemas.microsoft.com/office/drawing/2014/main" id="{C6518C7E-4FE1-CD1F-271A-564CF3BD90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C0EE3D-30EB-C53C-CF54-6950D2B35466}"/>
              </a:ext>
            </a:extLst>
          </p:cNvPr>
          <p:cNvSpPr>
            <a:spLocks noGrp="1"/>
          </p:cNvSpPr>
          <p:nvPr>
            <p:ph type="sldNum" sz="quarter" idx="12"/>
          </p:nvPr>
        </p:nvSpPr>
        <p:spPr/>
        <p:txBody>
          <a:bodyPr/>
          <a:lstStyle/>
          <a:p>
            <a:fld id="{0A749EF5-51FD-4D17-9290-AB4C70DED75A}" type="slidenum">
              <a:rPr lang="en-US" smtClean="0"/>
              <a:t>‹#›</a:t>
            </a:fld>
            <a:endParaRPr lang="en-US"/>
          </a:p>
        </p:txBody>
      </p:sp>
    </p:spTree>
    <p:extLst>
      <p:ext uri="{BB962C8B-B14F-4D97-AF65-F5344CB8AC3E}">
        <p14:creationId xmlns:p14="http://schemas.microsoft.com/office/powerpoint/2010/main" val="20110090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93200" y="609600"/>
            <a:ext cx="28956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0" y="609600"/>
            <a:ext cx="8483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E671B4E-2B87-3568-A6D4-BD331E249CC9}"/>
              </a:ext>
            </a:extLst>
          </p:cNvPr>
          <p:cNvSpPr>
            <a:spLocks noGrp="1" noChangeArrowheads="1"/>
          </p:cNvSpPr>
          <p:nvPr>
            <p:ph type="ftr" sz="quarter" idx="10"/>
          </p:nvPr>
        </p:nvSpPr>
        <p:spPr/>
        <p:txBody>
          <a:bodyPr/>
          <a:lstStyle>
            <a:lvl1pPr eaLnBrk="1" fontAlgn="auto" hangingPunct="1">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BA318044-CCE9-E850-6A55-077FE0F44769}"/>
              </a:ext>
            </a:extLst>
          </p:cNvPr>
          <p:cNvSpPr>
            <a:spLocks noGrp="1" noChangeArrowheads="1"/>
          </p:cNvSpPr>
          <p:nvPr>
            <p:ph type="sldNum" sz="quarter" idx="11"/>
          </p:nvPr>
        </p:nvSpPr>
        <p:spPr/>
        <p:txBody>
          <a:bodyPr/>
          <a:lstStyle>
            <a:lvl1pPr eaLnBrk="1" hangingPunct="1">
              <a:defRPr/>
            </a:lvl1pPr>
          </a:lstStyle>
          <a:p>
            <a:pPr>
              <a:defRPr/>
            </a:pPr>
            <a:fld id="{744EF0A5-3381-4911-A8AC-1405EDBB0435}" type="slidenum">
              <a:rPr lang="en-US" altLang="en-US"/>
              <a:pPr>
                <a:defRPr/>
              </a:pPr>
              <a:t>‹#›</a:t>
            </a:fld>
            <a:endParaRPr lang="en-US" altLang="en-US"/>
          </a:p>
        </p:txBody>
      </p:sp>
    </p:spTree>
    <p:extLst>
      <p:ext uri="{BB962C8B-B14F-4D97-AF65-F5344CB8AC3E}">
        <p14:creationId xmlns:p14="http://schemas.microsoft.com/office/powerpoint/2010/main" val="13946271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06400" y="609600"/>
            <a:ext cx="115824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25078E0-262F-310F-5389-4497CDD0017F}"/>
              </a:ext>
            </a:extLst>
          </p:cNvPr>
          <p:cNvSpPr>
            <a:spLocks noGrp="1" noChangeArrowheads="1"/>
          </p:cNvSpPr>
          <p:nvPr>
            <p:ph type="ftr" sz="quarter" idx="10"/>
          </p:nvPr>
        </p:nvSpPr>
        <p:spPr/>
        <p:txBody>
          <a:bodyPr/>
          <a:lstStyle>
            <a:lvl1pPr eaLnBrk="1" fontAlgn="auto" hangingPunct="1">
              <a:spcBef>
                <a:spcPts val="0"/>
              </a:spcBef>
              <a:spcAft>
                <a:spcPts val="0"/>
              </a:spcAft>
              <a:defRPr/>
            </a:lvl1pPr>
          </a:lstStyle>
          <a:p>
            <a:pPr>
              <a:defRPr/>
            </a:pPr>
            <a:endParaRPr lang="en-US"/>
          </a:p>
        </p:txBody>
      </p:sp>
      <p:sp>
        <p:nvSpPr>
          <p:cNvPr id="8" name="Rectangle 5">
            <a:extLst>
              <a:ext uri="{FF2B5EF4-FFF2-40B4-BE49-F238E27FC236}">
                <a16:creationId xmlns:a16="http://schemas.microsoft.com/office/drawing/2014/main" id="{71E6B70E-0212-A37F-5351-8A74FD0503C9}"/>
              </a:ext>
            </a:extLst>
          </p:cNvPr>
          <p:cNvSpPr>
            <a:spLocks noGrp="1" noChangeArrowheads="1"/>
          </p:cNvSpPr>
          <p:nvPr>
            <p:ph type="sldNum" sz="quarter" idx="11"/>
          </p:nvPr>
        </p:nvSpPr>
        <p:spPr/>
        <p:txBody>
          <a:bodyPr/>
          <a:lstStyle>
            <a:lvl1pPr eaLnBrk="1" hangingPunct="1">
              <a:defRPr/>
            </a:lvl1pPr>
          </a:lstStyle>
          <a:p>
            <a:pPr>
              <a:defRPr/>
            </a:pPr>
            <a:fld id="{1340A337-2880-4ECE-A4B8-31C8D32EF85E}" type="slidenum">
              <a:rPr lang="en-US" altLang="en-US"/>
              <a:pPr>
                <a:defRPr/>
              </a:pPr>
              <a:t>‹#›</a:t>
            </a:fld>
            <a:endParaRPr lang="en-US" altLang="en-US"/>
          </a:p>
        </p:txBody>
      </p:sp>
    </p:spTree>
    <p:extLst>
      <p:ext uri="{BB962C8B-B14F-4D97-AF65-F5344CB8AC3E}">
        <p14:creationId xmlns:p14="http://schemas.microsoft.com/office/powerpoint/2010/main" val="3576852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E1E0AF-8B28-1C48-6DC1-4A210C52AF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D02895-D932-9135-B7C5-43F8FDF3BD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1E461D-B294-1455-38E6-99EDC04016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8415AC1-4C12-4422-B8BD-6D4700824831}" type="datetimeFigureOut">
              <a:rPr lang="en-US" smtClean="0"/>
              <a:t>5/2/2025</a:t>
            </a:fld>
            <a:endParaRPr lang="en-US"/>
          </a:p>
        </p:txBody>
      </p:sp>
      <p:sp>
        <p:nvSpPr>
          <p:cNvPr id="5" name="Footer Placeholder 4">
            <a:extLst>
              <a:ext uri="{FF2B5EF4-FFF2-40B4-BE49-F238E27FC236}">
                <a16:creationId xmlns:a16="http://schemas.microsoft.com/office/drawing/2014/main" id="{EB782FC9-22B2-87B2-B8E7-0D3A3FB72F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7D4AFBC-29D5-D546-CBF2-0C59897C9F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A749EF5-51FD-4D17-9290-AB4C70DED75A}" type="slidenum">
              <a:rPr lang="en-US" smtClean="0"/>
              <a:t>‹#›</a:t>
            </a:fld>
            <a:endParaRPr lang="en-US"/>
          </a:p>
        </p:txBody>
      </p:sp>
    </p:spTree>
    <p:extLst>
      <p:ext uri="{BB962C8B-B14F-4D97-AF65-F5344CB8AC3E}">
        <p14:creationId xmlns:p14="http://schemas.microsoft.com/office/powerpoint/2010/main" val="18532892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C5108C9-6DBC-8398-B7E8-D1F0B4FE0261}"/>
              </a:ext>
            </a:extLst>
          </p:cNvPr>
          <p:cNvSpPr>
            <a:spLocks noGrp="1" noChangeArrowheads="1"/>
          </p:cNvSpPr>
          <p:nvPr>
            <p:ph type="title"/>
          </p:nvPr>
        </p:nvSpPr>
        <p:spPr bwMode="auto">
          <a:xfrm>
            <a:off x="406400" y="609600"/>
            <a:ext cx="1158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B6C21BD-22AE-C722-BB8A-ADFD70ED48D4}"/>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4676" name="Rectangle 4">
            <a:extLst>
              <a:ext uri="{FF2B5EF4-FFF2-40B4-BE49-F238E27FC236}">
                <a16:creationId xmlns:a16="http://schemas.microsoft.com/office/drawing/2014/main" id="{60482627-2316-DBA2-68C3-D95FF606E760}"/>
              </a:ext>
            </a:extLst>
          </p:cNvPr>
          <p:cNvSpPr>
            <a:spLocks noGrp="1" noChangeArrowheads="1"/>
          </p:cNvSpPr>
          <p:nvPr>
            <p:ph type="ftr" sz="quarter" idx="3"/>
          </p:nvPr>
        </p:nvSpPr>
        <p:spPr bwMode="auto">
          <a:xfrm>
            <a:off x="0" y="6477000"/>
            <a:ext cx="7721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pitchFamily="34" charset="0"/>
                <a:cs typeface="Arial" pitchFamily="34" charset="0"/>
              </a:defRPr>
            </a:lvl1pPr>
          </a:lstStyle>
          <a:p>
            <a:pPr>
              <a:defRPr/>
            </a:pPr>
            <a:r>
              <a:rPr lang="en-US"/>
              <a:t>(c) June Isaacson Kailes, Disability Policy Consultant - jik@pacbell.net </a:t>
            </a:r>
          </a:p>
        </p:txBody>
      </p:sp>
      <p:sp>
        <p:nvSpPr>
          <p:cNvPr id="924677" name="Rectangle 5">
            <a:extLst>
              <a:ext uri="{FF2B5EF4-FFF2-40B4-BE49-F238E27FC236}">
                <a16:creationId xmlns:a16="http://schemas.microsoft.com/office/drawing/2014/main" id="{D4C35037-73A6-BEFE-FB3F-ABF9FBD1C597}"/>
              </a:ext>
            </a:extLst>
          </p:cNvPr>
          <p:cNvSpPr>
            <a:spLocks noGrp="1" noChangeArrowheads="1"/>
          </p:cNvSpPr>
          <p:nvPr>
            <p:ph type="sldNum" sz="quarter" idx="4"/>
          </p:nvPr>
        </p:nvSpPr>
        <p:spPr bwMode="auto">
          <a:xfrm>
            <a:off x="11074400" y="6629400"/>
            <a:ext cx="1117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cs typeface="Arial" panose="020B0604020202020204" pitchFamily="34" charset="0"/>
              </a:defRPr>
            </a:lvl1pPr>
          </a:lstStyle>
          <a:p>
            <a:pPr>
              <a:defRPr/>
            </a:pPr>
            <a:fld id="{EFDBDF17-AA23-4C12-8370-6A895BBC416F}" type="slidenum">
              <a:rPr lang="en-US" altLang="en-US"/>
              <a:pPr>
                <a:defRPr/>
              </a:pPr>
              <a:t>‹#›</a:t>
            </a:fld>
            <a:endParaRPr lang="en-US" altLang="en-US"/>
          </a:p>
        </p:txBody>
      </p:sp>
    </p:spTree>
    <p:extLst>
      <p:ext uri="{BB962C8B-B14F-4D97-AF65-F5344CB8AC3E}">
        <p14:creationId xmlns:p14="http://schemas.microsoft.com/office/powerpoint/2010/main" val="4188069834"/>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fontAlgn="base">
        <a:spcBef>
          <a:spcPct val="0"/>
        </a:spcBef>
        <a:spcAft>
          <a:spcPct val="0"/>
        </a:spcAft>
        <a:defRPr sz="4400" b="1">
          <a:solidFill>
            <a:schemeClr val="tx2"/>
          </a:solidFill>
          <a:latin typeface="Arial" charset="0"/>
        </a:defRPr>
      </a:lvl6pPr>
      <a:lvl7pPr marL="914400" algn="ctr" rtl="0" fontAlgn="base">
        <a:spcBef>
          <a:spcPct val="0"/>
        </a:spcBef>
        <a:spcAft>
          <a:spcPct val="0"/>
        </a:spcAft>
        <a:defRPr sz="4400" b="1">
          <a:solidFill>
            <a:schemeClr val="tx2"/>
          </a:solidFill>
          <a:latin typeface="Arial" charset="0"/>
        </a:defRPr>
      </a:lvl7pPr>
      <a:lvl8pPr marL="1371600" algn="ctr" rtl="0" fontAlgn="base">
        <a:spcBef>
          <a:spcPct val="0"/>
        </a:spcBef>
        <a:spcAft>
          <a:spcPct val="0"/>
        </a:spcAft>
        <a:defRPr sz="4400" b="1">
          <a:solidFill>
            <a:schemeClr val="tx2"/>
          </a:solidFill>
          <a:latin typeface="Arial" charset="0"/>
        </a:defRPr>
      </a:lvl8pPr>
      <a:lvl9pPr marL="1828800" algn="ctr" rtl="0" fontAlgn="base">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AA7C645-72E0-8257-48CE-697B3D7737F1}"/>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CD62D31F-17EA-71D4-F36A-57EFD3DF8CB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27716" name="Rectangle 4">
            <a:extLst>
              <a:ext uri="{FF2B5EF4-FFF2-40B4-BE49-F238E27FC236}">
                <a16:creationId xmlns:a16="http://schemas.microsoft.com/office/drawing/2014/main" id="{D8FDCE72-BD72-DE4E-5328-EC249F77003A}"/>
              </a:ext>
            </a:extLst>
          </p:cNvPr>
          <p:cNvSpPr>
            <a:spLocks noGrp="1" noChangeArrowheads="1"/>
          </p:cNvSpPr>
          <p:nvPr>
            <p:ph type="dt" sz="half" idx="2"/>
          </p:nvPr>
        </p:nvSpPr>
        <p:spPr bwMode="auto">
          <a:xfrm>
            <a:off x="812800" y="6553200"/>
            <a:ext cx="254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cs typeface="+mn-cs"/>
              </a:defRPr>
            </a:lvl1pPr>
          </a:lstStyle>
          <a:p>
            <a:pPr>
              <a:defRPr/>
            </a:pPr>
            <a:endParaRPr lang="en-US"/>
          </a:p>
        </p:txBody>
      </p:sp>
      <p:sp>
        <p:nvSpPr>
          <p:cNvPr id="627717" name="Rectangle 5">
            <a:extLst>
              <a:ext uri="{FF2B5EF4-FFF2-40B4-BE49-F238E27FC236}">
                <a16:creationId xmlns:a16="http://schemas.microsoft.com/office/drawing/2014/main" id="{70B0EC87-1380-D551-ACC0-B36732011B6C}"/>
              </a:ext>
            </a:extLst>
          </p:cNvPr>
          <p:cNvSpPr>
            <a:spLocks noGrp="1" noChangeArrowheads="1"/>
          </p:cNvSpPr>
          <p:nvPr>
            <p:ph type="ftr" sz="quarter" idx="3"/>
          </p:nvPr>
        </p:nvSpPr>
        <p:spPr bwMode="auto">
          <a:xfrm>
            <a:off x="3149600" y="6629400"/>
            <a:ext cx="6197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cs typeface="+mn-cs"/>
              </a:defRPr>
            </a:lvl1pPr>
          </a:lstStyle>
          <a:p>
            <a:pPr>
              <a:defRPr/>
            </a:pPr>
            <a:r>
              <a:rPr lang="en-US"/>
              <a:t>(c) June Isaacson Kailes, Disability Policy Consultant - jik@pacbell.net </a:t>
            </a:r>
          </a:p>
        </p:txBody>
      </p:sp>
      <p:sp>
        <p:nvSpPr>
          <p:cNvPr id="627718" name="Rectangle 6">
            <a:extLst>
              <a:ext uri="{FF2B5EF4-FFF2-40B4-BE49-F238E27FC236}">
                <a16:creationId xmlns:a16="http://schemas.microsoft.com/office/drawing/2014/main" id="{A8272793-9296-E5C0-D0F5-CD01982D4C04}"/>
              </a:ext>
            </a:extLst>
          </p:cNvPr>
          <p:cNvSpPr>
            <a:spLocks noGrp="1" noChangeArrowheads="1"/>
          </p:cNvSpPr>
          <p:nvPr>
            <p:ph type="sldNum" sz="quarter" idx="4"/>
          </p:nvPr>
        </p:nvSpPr>
        <p:spPr bwMode="auto">
          <a:xfrm>
            <a:off x="11089218" y="6597650"/>
            <a:ext cx="1102783"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cs typeface="+mn-cs"/>
              </a:defRPr>
            </a:lvl1pPr>
          </a:lstStyle>
          <a:p>
            <a:pPr>
              <a:defRPr/>
            </a:pPr>
            <a:fld id="{677B3B74-C73B-471D-8893-8642D2FB2D19}" type="slidenum">
              <a:rPr lang="en-US" altLang="en-US"/>
              <a:pPr>
                <a:defRPr/>
              </a:pPr>
              <a:t>‹#›</a:t>
            </a:fld>
            <a:endParaRPr lang="en-US" altLang="en-US"/>
          </a:p>
        </p:txBody>
      </p:sp>
    </p:spTree>
    <p:extLst>
      <p:ext uri="{BB962C8B-B14F-4D97-AF65-F5344CB8AC3E}">
        <p14:creationId xmlns:p14="http://schemas.microsoft.com/office/powerpoint/2010/main" val="834123235"/>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17178280-C5D9-84D6-8D1E-A341D3EA8C91}"/>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Rectangle 3">
            <a:extLst>
              <a:ext uri="{FF2B5EF4-FFF2-40B4-BE49-F238E27FC236}">
                <a16:creationId xmlns:a16="http://schemas.microsoft.com/office/drawing/2014/main" id="{E1F0190A-9FAC-EC4E-A405-B9C1917F7AF1}"/>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B1E2742-244A-D6BA-BCFF-F310FB4A50B9}"/>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a:extLst>
              <a:ext uri="{FF2B5EF4-FFF2-40B4-BE49-F238E27FC236}">
                <a16:creationId xmlns:a16="http://schemas.microsoft.com/office/drawing/2014/main" id="{645DD1B1-A084-798C-2964-B5F163BD76B9}"/>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a:extLst>
              <a:ext uri="{FF2B5EF4-FFF2-40B4-BE49-F238E27FC236}">
                <a16:creationId xmlns:a16="http://schemas.microsoft.com/office/drawing/2014/main" id="{B29AF402-101D-65BD-CFE7-E4DC2B6BD11F}"/>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CF5AE69-B466-4ADD-BC3A-2B5536D13EE8}" type="slidenum">
              <a:rPr lang="en-US" altLang="en-US"/>
              <a:pPr>
                <a:defRPr/>
              </a:pPr>
              <a:t>‹#›</a:t>
            </a:fld>
            <a:endParaRPr lang="en-US" altLang="en-US"/>
          </a:p>
        </p:txBody>
      </p:sp>
    </p:spTree>
    <p:extLst>
      <p:ext uri="{BB962C8B-B14F-4D97-AF65-F5344CB8AC3E}">
        <p14:creationId xmlns:p14="http://schemas.microsoft.com/office/powerpoint/2010/main" val="167438601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DCEC7A4A-AE06-40F7-9757-A36AA4657D39}"/>
              </a:ext>
            </a:extLst>
          </p:cNvPr>
          <p:cNvSpPr>
            <a:spLocks noGrp="1" noChangeArrowheads="1"/>
          </p:cNvSpPr>
          <p:nvPr>
            <p:ph type="title"/>
          </p:nvPr>
        </p:nvSpPr>
        <p:spPr bwMode="auto">
          <a:xfrm>
            <a:off x="406400" y="609600"/>
            <a:ext cx="1158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a:extLst>
              <a:ext uri="{FF2B5EF4-FFF2-40B4-BE49-F238E27FC236}">
                <a16:creationId xmlns:a16="http://schemas.microsoft.com/office/drawing/2014/main" id="{34193B6D-3BC9-383F-5262-6CAE89AED11F}"/>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4676" name="Rectangle 4">
            <a:extLst>
              <a:ext uri="{FF2B5EF4-FFF2-40B4-BE49-F238E27FC236}">
                <a16:creationId xmlns:a16="http://schemas.microsoft.com/office/drawing/2014/main" id="{619F6F16-609D-A6C3-562E-81391E363554}"/>
              </a:ext>
            </a:extLst>
          </p:cNvPr>
          <p:cNvSpPr>
            <a:spLocks noGrp="1" noChangeArrowheads="1"/>
          </p:cNvSpPr>
          <p:nvPr>
            <p:ph type="ftr" sz="quarter" idx="3"/>
          </p:nvPr>
        </p:nvSpPr>
        <p:spPr bwMode="auto">
          <a:xfrm>
            <a:off x="0" y="6477000"/>
            <a:ext cx="7721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pitchFamily="34" charset="0"/>
                <a:cs typeface="Arial" pitchFamily="34" charset="0"/>
              </a:defRPr>
            </a:lvl1pPr>
          </a:lstStyle>
          <a:p>
            <a:pPr>
              <a:defRPr/>
            </a:pPr>
            <a:endParaRPr lang="en-US"/>
          </a:p>
        </p:txBody>
      </p:sp>
      <p:sp>
        <p:nvSpPr>
          <p:cNvPr id="924677" name="Rectangle 5">
            <a:extLst>
              <a:ext uri="{FF2B5EF4-FFF2-40B4-BE49-F238E27FC236}">
                <a16:creationId xmlns:a16="http://schemas.microsoft.com/office/drawing/2014/main" id="{350B79F1-4954-31E4-35B1-918550876F64}"/>
              </a:ext>
            </a:extLst>
          </p:cNvPr>
          <p:cNvSpPr>
            <a:spLocks noGrp="1" noChangeArrowheads="1"/>
          </p:cNvSpPr>
          <p:nvPr>
            <p:ph type="sldNum" sz="quarter" idx="4"/>
          </p:nvPr>
        </p:nvSpPr>
        <p:spPr bwMode="auto">
          <a:xfrm>
            <a:off x="11074400" y="6629400"/>
            <a:ext cx="1117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cs typeface="Arial" panose="020B0604020202020204" pitchFamily="34" charset="0"/>
              </a:defRPr>
            </a:lvl1pPr>
          </a:lstStyle>
          <a:p>
            <a:pPr>
              <a:defRPr/>
            </a:pPr>
            <a:fld id="{386EC5CC-494C-4021-8B61-5DD06FAEC9C8}" type="slidenum">
              <a:rPr lang="en-US" altLang="en-US"/>
              <a:pPr>
                <a:defRPr/>
              </a:pPr>
              <a:t>‹#›</a:t>
            </a:fld>
            <a:endParaRPr lang="en-US" altLang="en-US"/>
          </a:p>
        </p:txBody>
      </p:sp>
    </p:spTree>
    <p:extLst>
      <p:ext uri="{BB962C8B-B14F-4D97-AF65-F5344CB8AC3E}">
        <p14:creationId xmlns:p14="http://schemas.microsoft.com/office/powerpoint/2010/main" val="609000870"/>
      </p:ext>
    </p:extLst>
  </p:cSld>
  <p:clrMap bg1="dk2" tx1="lt1" bg2="dk1"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hdr="0" ftr="0" dt="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fontAlgn="base">
        <a:spcBef>
          <a:spcPct val="0"/>
        </a:spcBef>
        <a:spcAft>
          <a:spcPct val="0"/>
        </a:spcAft>
        <a:defRPr sz="4400" b="1">
          <a:solidFill>
            <a:schemeClr val="tx2"/>
          </a:solidFill>
          <a:latin typeface="Arial" charset="0"/>
        </a:defRPr>
      </a:lvl6pPr>
      <a:lvl7pPr marL="914400" algn="ctr" rtl="0" fontAlgn="base">
        <a:spcBef>
          <a:spcPct val="0"/>
        </a:spcBef>
        <a:spcAft>
          <a:spcPct val="0"/>
        </a:spcAft>
        <a:defRPr sz="4400" b="1">
          <a:solidFill>
            <a:schemeClr val="tx2"/>
          </a:solidFill>
          <a:latin typeface="Arial" charset="0"/>
        </a:defRPr>
      </a:lvl7pPr>
      <a:lvl8pPr marL="1371600" algn="ctr" rtl="0" fontAlgn="base">
        <a:spcBef>
          <a:spcPct val="0"/>
        </a:spcBef>
        <a:spcAft>
          <a:spcPct val="0"/>
        </a:spcAft>
        <a:defRPr sz="4400" b="1">
          <a:solidFill>
            <a:schemeClr val="tx2"/>
          </a:solidFill>
          <a:latin typeface="Arial" charset="0"/>
        </a:defRPr>
      </a:lvl8pPr>
      <a:lvl9pPr marL="1828800" algn="ctr" rtl="0" fontAlgn="base">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6CBD5EB8-EDEF-8354-4E9E-233BFE9F4779}"/>
              </a:ext>
            </a:extLst>
          </p:cNvPr>
          <p:cNvSpPr>
            <a:spLocks noGrp="1" noChangeArrowheads="1"/>
          </p:cNvSpPr>
          <p:nvPr>
            <p:ph type="title"/>
          </p:nvPr>
        </p:nvSpPr>
        <p:spPr bwMode="auto">
          <a:xfrm>
            <a:off x="406400" y="609600"/>
            <a:ext cx="1158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a:extLst>
              <a:ext uri="{FF2B5EF4-FFF2-40B4-BE49-F238E27FC236}">
                <a16:creationId xmlns:a16="http://schemas.microsoft.com/office/drawing/2014/main" id="{CC559AB6-5F7A-D57A-8788-32405079AC4E}"/>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4676" name="Rectangle 4">
            <a:extLst>
              <a:ext uri="{FF2B5EF4-FFF2-40B4-BE49-F238E27FC236}">
                <a16:creationId xmlns:a16="http://schemas.microsoft.com/office/drawing/2014/main" id="{ADD372DD-149C-2E83-1594-3EE9CE035775}"/>
              </a:ext>
            </a:extLst>
          </p:cNvPr>
          <p:cNvSpPr>
            <a:spLocks noGrp="1" noChangeArrowheads="1"/>
          </p:cNvSpPr>
          <p:nvPr>
            <p:ph type="ftr" sz="quarter" idx="3"/>
          </p:nvPr>
        </p:nvSpPr>
        <p:spPr bwMode="auto">
          <a:xfrm>
            <a:off x="0" y="6477000"/>
            <a:ext cx="7721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pitchFamily="34" charset="0"/>
                <a:cs typeface="Arial" pitchFamily="34" charset="0"/>
              </a:defRPr>
            </a:lvl1pPr>
          </a:lstStyle>
          <a:p>
            <a:pPr>
              <a:defRPr/>
            </a:pPr>
            <a:endParaRPr lang="en-US"/>
          </a:p>
        </p:txBody>
      </p:sp>
      <p:sp>
        <p:nvSpPr>
          <p:cNvPr id="924677" name="Rectangle 5">
            <a:extLst>
              <a:ext uri="{FF2B5EF4-FFF2-40B4-BE49-F238E27FC236}">
                <a16:creationId xmlns:a16="http://schemas.microsoft.com/office/drawing/2014/main" id="{CA010C01-DAEC-87A5-D081-C1538491CAA1}"/>
              </a:ext>
            </a:extLst>
          </p:cNvPr>
          <p:cNvSpPr>
            <a:spLocks noGrp="1" noChangeArrowheads="1"/>
          </p:cNvSpPr>
          <p:nvPr>
            <p:ph type="sldNum" sz="quarter" idx="4"/>
          </p:nvPr>
        </p:nvSpPr>
        <p:spPr bwMode="auto">
          <a:xfrm>
            <a:off x="11074400" y="6629400"/>
            <a:ext cx="1117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cs typeface="Arial" panose="020B0604020202020204" pitchFamily="34" charset="0"/>
              </a:defRPr>
            </a:lvl1pPr>
          </a:lstStyle>
          <a:p>
            <a:pPr>
              <a:defRPr/>
            </a:pPr>
            <a:fld id="{286C9117-F9FF-4C9E-A4CB-64643312A8A2}" type="slidenum">
              <a:rPr lang="en-US" altLang="en-US"/>
              <a:pPr>
                <a:defRPr/>
              </a:pPr>
              <a:t>‹#›</a:t>
            </a:fld>
            <a:endParaRPr lang="en-US" altLang="en-US"/>
          </a:p>
        </p:txBody>
      </p:sp>
    </p:spTree>
    <p:extLst>
      <p:ext uri="{BB962C8B-B14F-4D97-AF65-F5344CB8AC3E}">
        <p14:creationId xmlns:p14="http://schemas.microsoft.com/office/powerpoint/2010/main" val="3663122861"/>
      </p:ext>
    </p:extLst>
  </p:cSld>
  <p:clrMap bg1="dk2" tx1="lt1" bg2="dk1"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hdr="0" ftr="0" dt="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fontAlgn="base">
        <a:spcBef>
          <a:spcPct val="0"/>
        </a:spcBef>
        <a:spcAft>
          <a:spcPct val="0"/>
        </a:spcAft>
        <a:defRPr sz="4400" b="1">
          <a:solidFill>
            <a:schemeClr val="tx2"/>
          </a:solidFill>
          <a:latin typeface="Arial" charset="0"/>
        </a:defRPr>
      </a:lvl6pPr>
      <a:lvl7pPr marL="914400" algn="ctr" rtl="0" fontAlgn="base">
        <a:spcBef>
          <a:spcPct val="0"/>
        </a:spcBef>
        <a:spcAft>
          <a:spcPct val="0"/>
        </a:spcAft>
        <a:defRPr sz="4400" b="1">
          <a:solidFill>
            <a:schemeClr val="tx2"/>
          </a:solidFill>
          <a:latin typeface="Arial" charset="0"/>
        </a:defRPr>
      </a:lvl7pPr>
      <a:lvl8pPr marL="1371600" algn="ctr" rtl="0" fontAlgn="base">
        <a:spcBef>
          <a:spcPct val="0"/>
        </a:spcBef>
        <a:spcAft>
          <a:spcPct val="0"/>
        </a:spcAft>
        <a:defRPr sz="4400" b="1">
          <a:solidFill>
            <a:schemeClr val="tx2"/>
          </a:solidFill>
          <a:latin typeface="Arial" charset="0"/>
        </a:defRPr>
      </a:lvl8pPr>
      <a:lvl9pPr marL="1828800" algn="ctr" rtl="0" fontAlgn="base">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018B90D-4380-960D-2FCE-4E96B056CABD}"/>
              </a:ext>
            </a:extLst>
          </p:cNvPr>
          <p:cNvSpPr>
            <a:spLocks noGrp="1" noChangeArrowheads="1"/>
          </p:cNvSpPr>
          <p:nvPr>
            <p:ph type="title"/>
          </p:nvPr>
        </p:nvSpPr>
        <p:spPr bwMode="auto">
          <a:xfrm>
            <a:off x="406400" y="609600"/>
            <a:ext cx="1158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4AA8143-350F-5008-009A-8485A7CFE0CC}"/>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4676" name="Rectangle 4">
            <a:extLst>
              <a:ext uri="{FF2B5EF4-FFF2-40B4-BE49-F238E27FC236}">
                <a16:creationId xmlns:a16="http://schemas.microsoft.com/office/drawing/2014/main" id="{213424C3-0379-285C-8BFD-C102843AFE4D}"/>
              </a:ext>
            </a:extLst>
          </p:cNvPr>
          <p:cNvSpPr>
            <a:spLocks noGrp="1" noChangeArrowheads="1"/>
          </p:cNvSpPr>
          <p:nvPr>
            <p:ph type="ftr" sz="quarter" idx="3"/>
          </p:nvPr>
        </p:nvSpPr>
        <p:spPr bwMode="auto">
          <a:xfrm>
            <a:off x="0" y="6477000"/>
            <a:ext cx="7721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pitchFamily="34" charset="0"/>
                <a:cs typeface="Arial" pitchFamily="34" charset="0"/>
              </a:defRPr>
            </a:lvl1pPr>
          </a:lstStyle>
          <a:p>
            <a:pPr>
              <a:defRPr/>
            </a:pPr>
            <a:r>
              <a:rPr lang="en-US"/>
              <a:t>(c) June Isaacson Kailes, Disability Policy Consultant - jik@pacbell.net </a:t>
            </a:r>
          </a:p>
        </p:txBody>
      </p:sp>
      <p:sp>
        <p:nvSpPr>
          <p:cNvPr id="924677" name="Rectangle 5">
            <a:extLst>
              <a:ext uri="{FF2B5EF4-FFF2-40B4-BE49-F238E27FC236}">
                <a16:creationId xmlns:a16="http://schemas.microsoft.com/office/drawing/2014/main" id="{0B6DD162-62FA-6F7E-FBDD-1305941D8DDB}"/>
              </a:ext>
            </a:extLst>
          </p:cNvPr>
          <p:cNvSpPr>
            <a:spLocks noGrp="1" noChangeArrowheads="1"/>
          </p:cNvSpPr>
          <p:nvPr>
            <p:ph type="sldNum" sz="quarter" idx="4"/>
          </p:nvPr>
        </p:nvSpPr>
        <p:spPr bwMode="auto">
          <a:xfrm>
            <a:off x="11074400" y="6629400"/>
            <a:ext cx="1117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cs typeface="Arial" panose="020B0604020202020204" pitchFamily="34" charset="0"/>
              </a:defRPr>
            </a:lvl1pPr>
          </a:lstStyle>
          <a:p>
            <a:pPr>
              <a:defRPr/>
            </a:pPr>
            <a:fld id="{EB8AFD2E-5236-468B-B305-EBF6D8E80E1D}" type="slidenum">
              <a:rPr lang="en-US" altLang="en-US"/>
              <a:pPr>
                <a:defRPr/>
              </a:pPr>
              <a:t>‹#›</a:t>
            </a:fld>
            <a:endParaRPr lang="en-US" altLang="en-US"/>
          </a:p>
        </p:txBody>
      </p:sp>
    </p:spTree>
    <p:extLst>
      <p:ext uri="{BB962C8B-B14F-4D97-AF65-F5344CB8AC3E}">
        <p14:creationId xmlns:p14="http://schemas.microsoft.com/office/powerpoint/2010/main" val="1534883570"/>
      </p:ext>
    </p:extLst>
  </p:cSld>
  <p:clrMap bg1="dk2" tx1="lt1" bg2="dk1"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hf hdr="0" ftr="0" dt="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fontAlgn="base">
        <a:spcBef>
          <a:spcPct val="0"/>
        </a:spcBef>
        <a:spcAft>
          <a:spcPct val="0"/>
        </a:spcAft>
        <a:defRPr sz="4400" b="1">
          <a:solidFill>
            <a:schemeClr val="tx2"/>
          </a:solidFill>
          <a:latin typeface="Arial" charset="0"/>
        </a:defRPr>
      </a:lvl6pPr>
      <a:lvl7pPr marL="914400" algn="ctr" rtl="0" fontAlgn="base">
        <a:spcBef>
          <a:spcPct val="0"/>
        </a:spcBef>
        <a:spcAft>
          <a:spcPct val="0"/>
        </a:spcAft>
        <a:defRPr sz="4400" b="1">
          <a:solidFill>
            <a:schemeClr val="tx2"/>
          </a:solidFill>
          <a:latin typeface="Arial" charset="0"/>
        </a:defRPr>
      </a:lvl7pPr>
      <a:lvl8pPr marL="1371600" algn="ctr" rtl="0" fontAlgn="base">
        <a:spcBef>
          <a:spcPct val="0"/>
        </a:spcBef>
        <a:spcAft>
          <a:spcPct val="0"/>
        </a:spcAft>
        <a:defRPr sz="4400" b="1">
          <a:solidFill>
            <a:schemeClr val="tx2"/>
          </a:solidFill>
          <a:latin typeface="Arial" charset="0"/>
        </a:defRPr>
      </a:lvl8pPr>
      <a:lvl9pPr marL="1828800" algn="ctr" rtl="0" fontAlgn="base">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56F8F24A-20F2-4B75-2AE3-BD0CF697C9CD}"/>
              </a:ext>
            </a:extLst>
          </p:cNvPr>
          <p:cNvSpPr>
            <a:spLocks noGrp="1" noChangeArrowheads="1"/>
          </p:cNvSpPr>
          <p:nvPr>
            <p:ph type="title"/>
          </p:nvPr>
        </p:nvSpPr>
        <p:spPr bwMode="auto">
          <a:xfrm>
            <a:off x="406400" y="609600"/>
            <a:ext cx="1158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a:extLst>
              <a:ext uri="{FF2B5EF4-FFF2-40B4-BE49-F238E27FC236}">
                <a16:creationId xmlns:a16="http://schemas.microsoft.com/office/drawing/2014/main" id="{183F129A-1FBB-780C-B6A5-28A08A771C2C}"/>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30116" name="Rectangle 4">
            <a:extLst>
              <a:ext uri="{FF2B5EF4-FFF2-40B4-BE49-F238E27FC236}">
                <a16:creationId xmlns:a16="http://schemas.microsoft.com/office/drawing/2014/main" id="{B7B6A921-D900-8347-FEC9-89E9397CD454}"/>
              </a:ext>
            </a:extLst>
          </p:cNvPr>
          <p:cNvSpPr>
            <a:spLocks noGrp="1" noChangeArrowheads="1"/>
          </p:cNvSpPr>
          <p:nvPr>
            <p:ph type="ftr" sz="quarter" idx="3"/>
          </p:nvPr>
        </p:nvSpPr>
        <p:spPr bwMode="auto">
          <a:xfrm>
            <a:off x="0" y="6629400"/>
            <a:ext cx="27432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pitchFamily="34" charset="0"/>
                <a:cs typeface="+mn-cs"/>
              </a:defRPr>
            </a:lvl1pPr>
          </a:lstStyle>
          <a:p>
            <a:pPr>
              <a:defRPr/>
            </a:pPr>
            <a:endParaRPr lang="en-US"/>
          </a:p>
        </p:txBody>
      </p:sp>
      <p:sp>
        <p:nvSpPr>
          <p:cNvPr id="730117" name="Rectangle 5">
            <a:extLst>
              <a:ext uri="{FF2B5EF4-FFF2-40B4-BE49-F238E27FC236}">
                <a16:creationId xmlns:a16="http://schemas.microsoft.com/office/drawing/2014/main" id="{D872B545-4274-38EF-05ED-62F7586E80A7}"/>
              </a:ext>
            </a:extLst>
          </p:cNvPr>
          <p:cNvSpPr>
            <a:spLocks noGrp="1" noChangeArrowheads="1"/>
          </p:cNvSpPr>
          <p:nvPr>
            <p:ph type="sldNum" sz="quarter" idx="4"/>
          </p:nvPr>
        </p:nvSpPr>
        <p:spPr bwMode="auto">
          <a:xfrm>
            <a:off x="11074400" y="6629400"/>
            <a:ext cx="1117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cs typeface="Arial" panose="020B0604020202020204" pitchFamily="34" charset="0"/>
              </a:defRPr>
            </a:lvl1pPr>
          </a:lstStyle>
          <a:p>
            <a:pPr>
              <a:defRPr/>
            </a:pPr>
            <a:fld id="{1E2E59AA-284A-4668-8519-DBE8F1CF7FB5}" type="slidenum">
              <a:rPr lang="en-US" altLang="en-US"/>
              <a:pPr>
                <a:defRPr/>
              </a:pPr>
              <a:t>‹#›</a:t>
            </a:fld>
            <a:endParaRPr lang="en-US" altLang="en-US"/>
          </a:p>
        </p:txBody>
      </p:sp>
    </p:spTree>
    <p:extLst>
      <p:ext uri="{BB962C8B-B14F-4D97-AF65-F5344CB8AC3E}">
        <p14:creationId xmlns:p14="http://schemas.microsoft.com/office/powerpoint/2010/main" val="110203193"/>
      </p:ext>
    </p:extLst>
  </p:cSld>
  <p:clrMap bg1="dk2" tx1="lt1" bg2="dk1"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hf hdr="0" ftr="0" dt="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pitchFamily="34" charset="0"/>
        </a:defRPr>
      </a:lvl2pPr>
      <a:lvl3pPr algn="ctr" rtl="0" eaLnBrk="0" fontAlgn="base" hangingPunct="0">
        <a:spcBef>
          <a:spcPct val="0"/>
        </a:spcBef>
        <a:spcAft>
          <a:spcPct val="0"/>
        </a:spcAft>
        <a:defRPr sz="4400" b="1">
          <a:solidFill>
            <a:schemeClr val="tx2"/>
          </a:solidFill>
          <a:latin typeface="Arial" pitchFamily="34" charset="0"/>
        </a:defRPr>
      </a:lvl3pPr>
      <a:lvl4pPr algn="ctr" rtl="0" eaLnBrk="0" fontAlgn="base" hangingPunct="0">
        <a:spcBef>
          <a:spcPct val="0"/>
        </a:spcBef>
        <a:spcAft>
          <a:spcPct val="0"/>
        </a:spcAft>
        <a:defRPr sz="4400" b="1">
          <a:solidFill>
            <a:schemeClr val="tx2"/>
          </a:solidFill>
          <a:latin typeface="Arial" pitchFamily="34" charset="0"/>
        </a:defRPr>
      </a:lvl4pPr>
      <a:lvl5pPr algn="ctr" rtl="0" eaLnBrk="0" fontAlgn="base" hangingPunct="0">
        <a:spcBef>
          <a:spcPct val="0"/>
        </a:spcBef>
        <a:spcAft>
          <a:spcPct val="0"/>
        </a:spcAft>
        <a:defRPr sz="4400" b="1">
          <a:solidFill>
            <a:schemeClr val="tx2"/>
          </a:solidFill>
          <a:latin typeface="Arial" pitchFamily="34" charset="0"/>
        </a:defRPr>
      </a:lvl5pPr>
      <a:lvl6pPr marL="457200" algn="ctr" rtl="0" fontAlgn="base">
        <a:spcBef>
          <a:spcPct val="0"/>
        </a:spcBef>
        <a:spcAft>
          <a:spcPct val="0"/>
        </a:spcAft>
        <a:defRPr sz="4400" b="1">
          <a:solidFill>
            <a:schemeClr val="tx2"/>
          </a:solidFill>
          <a:latin typeface="Arial" pitchFamily="34" charset="0"/>
        </a:defRPr>
      </a:lvl6pPr>
      <a:lvl7pPr marL="914400" algn="ctr" rtl="0" fontAlgn="base">
        <a:spcBef>
          <a:spcPct val="0"/>
        </a:spcBef>
        <a:spcAft>
          <a:spcPct val="0"/>
        </a:spcAft>
        <a:defRPr sz="4400" b="1">
          <a:solidFill>
            <a:schemeClr val="tx2"/>
          </a:solidFill>
          <a:latin typeface="Arial" pitchFamily="34" charset="0"/>
        </a:defRPr>
      </a:lvl7pPr>
      <a:lvl8pPr marL="1371600" algn="ctr" rtl="0" fontAlgn="base">
        <a:spcBef>
          <a:spcPct val="0"/>
        </a:spcBef>
        <a:spcAft>
          <a:spcPct val="0"/>
        </a:spcAft>
        <a:defRPr sz="4400" b="1">
          <a:solidFill>
            <a:schemeClr val="tx2"/>
          </a:solidFill>
          <a:latin typeface="Arial" pitchFamily="34" charset="0"/>
        </a:defRPr>
      </a:lvl8pPr>
      <a:lvl9pPr marL="1828800" algn="ctr" rtl="0" fontAlgn="base">
        <a:spcBef>
          <a:spcPct val="0"/>
        </a:spcBef>
        <a:spcAft>
          <a:spcPct val="0"/>
        </a:spcAft>
        <a:defRPr sz="4400" b="1">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s://recovery.lacounty.gov/"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0.xml"/></Relationships>
</file>

<file path=ppt/slides/_rels/slide36.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36.xml"/><Relationship Id="rId1" Type="http://schemas.openxmlformats.org/officeDocument/2006/relationships/slideLayout" Target="../slideLayouts/slideLayout6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9.xml"/></Relationships>
</file>

<file path=ppt/slides/_rels/slide41.xml.rels><?xml version="1.0" encoding="UTF-8" standalone="yes"?>
<Relationships xmlns="http://schemas.openxmlformats.org/package/2006/relationships"><Relationship Id="rId3" Type="http://schemas.openxmlformats.org/officeDocument/2006/relationships/hyperlink" Target="https://notebooklm.google.com/notebook/2e129e24-ebc2-4d9e-857f-4c7227c6b8ba?utm_source=chatgpt.com&amp;pli=1" TargetMode="External"/><Relationship Id="rId7" Type="http://schemas.openxmlformats.org/officeDocument/2006/relationships/hyperlink" Target="http://www.jik.com/pubs/2025-05-07TrustSlides.pdf" TargetMode="External"/><Relationship Id="rId2" Type="http://schemas.openxmlformats.org/officeDocument/2006/relationships/notesSlide" Target="../notesSlides/notesSlide41.xml"/><Relationship Id="rId1" Type="http://schemas.openxmlformats.org/officeDocument/2006/relationships/slideLayout" Target="../slideLayouts/slideLayout24.xml"/><Relationship Id="rId6" Type="http://schemas.openxmlformats.org/officeDocument/2006/relationships/hyperlink" Target="http://www.jik.com/pubs/Trust-table.docx" TargetMode="External"/><Relationship Id="rId5" Type="http://schemas.openxmlformats.org/officeDocument/2006/relationships/hyperlink" Target="http://www.jik.com/pubs/Trust_Dashboard_Quiz.docx" TargetMode="External"/><Relationship Id="rId4" Type="http://schemas.openxmlformats.org/officeDocument/2006/relationships/hyperlink" Target="https://notebooklm.google.com/notebook/3e5eb16f-27ce-4190-9622-b8cc843dfd8f/audio"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notebooklm.google.com/notebook/3e5eb16f-27ce-4190-9622-b8cc843dfd8f/audio" TargetMode="External"/><Relationship Id="rId2" Type="http://schemas.openxmlformats.org/officeDocument/2006/relationships/notesSlide" Target="../notesSlides/notesSlide42.xml"/><Relationship Id="rId1" Type="http://schemas.openxmlformats.org/officeDocument/2006/relationships/slideLayout" Target="../slideLayouts/slideLayout24.xml"/><Relationship Id="rId5" Type="http://schemas.openxmlformats.org/officeDocument/2006/relationships/hyperlink" Target="https://csti-ca.csod.com/UI/LMS-LEARNING-DETAILS/APP/COURSE/9D3F79CA-8051-4977-A3EA-1E0DB879C107" TargetMode="External"/><Relationship Id="rId4" Type="http://schemas.openxmlformats.org/officeDocument/2006/relationships/hyperlink" Target="https://disasterstrategies.org/"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fema.gov/sites/default/files/documents/empty.txt" TargetMode="External"/><Relationship Id="rId2" Type="http://schemas.openxmlformats.org/officeDocument/2006/relationships/notesSlide" Target="../notesSlides/notesSlide43.xml"/><Relationship Id="rId1" Type="http://schemas.openxmlformats.org/officeDocument/2006/relationships/slideLayout" Target="../slideLayouts/slideLayout24.xml"/><Relationship Id="rId5" Type="http://schemas.openxmlformats.org/officeDocument/2006/relationships/hyperlink" Target="https://www.domesticpreparedness.com/articles/return-on-investments-in-public-engagement?utm_source=DomesticPreparedness&amp;utm_campaign=25a1e96667-EMAIL_CAMPAIGN_2024_01_03_09_50_COPY_01&amp;utm_medium=email&amp;utm_term=0_-bea7c13990%0d5BLIST_EMAIL_ID%5D" TargetMode="External"/><Relationship Id="rId4" Type="http://schemas.openxmlformats.org/officeDocument/2006/relationships/hyperlink" Target="https://csti-ca.csod.com/UI/LMS-LEARNING-DETAILS/APP/COURSE/9D3F79CA-8051-4977-A3EA-1E0DB879C107"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domesticpreparedness.com/articles/beyond-registries-better-solutions-for-people-with-disabilities" TargetMode="External"/><Relationship Id="rId2" Type="http://schemas.openxmlformats.org/officeDocument/2006/relationships/notesSlide" Target="../notesSlides/notesSlide44.xml"/><Relationship Id="rId1" Type="http://schemas.openxmlformats.org/officeDocument/2006/relationships/slideLayout" Target="../slideLayouts/slideLayout24.xml"/><Relationship Id="rId6" Type="http://schemas.openxmlformats.org/officeDocument/2006/relationships/hyperlink" Target="https://www.youtube.com/watch?v=oRyvS9TG1QQ" TargetMode="External"/><Relationship Id="rId5" Type="http://schemas.openxmlformats.org/officeDocument/2006/relationships/hyperlink" Target="https://youtu.be/mexNCwt1lw8" TargetMode="External"/><Relationship Id="rId4" Type="http://schemas.openxmlformats.org/officeDocument/2006/relationships/hyperlink" Target="http://www.jik.com/d-rgt.html"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3.xml"/></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3B7CB4D9-2C3F-F31A-89B4-F6E103AA754A}"/>
              </a:ext>
            </a:extLst>
          </p:cNvPr>
          <p:cNvSpPr>
            <a:spLocks noGrp="1" noChangeArrowheads="1"/>
          </p:cNvSpPr>
          <p:nvPr>
            <p:ph type="title"/>
          </p:nvPr>
        </p:nvSpPr>
        <p:spPr>
          <a:xfrm>
            <a:off x="495655" y="1138727"/>
            <a:ext cx="11254811" cy="1143000"/>
          </a:xfrm>
        </p:spPr>
        <p:txBody>
          <a:bodyPr/>
          <a:lstStyle/>
          <a:p>
            <a:r>
              <a:rPr lang="en-US" altLang="en-US" sz="5400" dirty="0">
                <a:ea typeface="Calibri" panose="020F0502020204030204" pitchFamily="34" charset="0"/>
                <a:cs typeface="Arial" panose="020B0604020202020204" pitchFamily="34" charset="0"/>
              </a:rPr>
              <a:t>Your Role in Strengthening Trust in Emergency Management</a:t>
            </a:r>
            <a:br>
              <a:rPr lang="en-US" altLang="en-US" sz="6000" dirty="0">
                <a:ea typeface="Calibri" panose="020F0502020204030204" pitchFamily="34" charset="0"/>
                <a:cs typeface="Arial" panose="020B0604020202020204" pitchFamily="34" charset="0"/>
              </a:rPr>
            </a:br>
            <a:endParaRPr lang="en-US" altLang="en-US" sz="6000" dirty="0">
              <a:ea typeface="Calibri" panose="020F0502020204030204" pitchFamily="34" charset="0"/>
              <a:cs typeface="Arial" panose="020B0604020202020204" pitchFamily="34" charset="0"/>
            </a:endParaRPr>
          </a:p>
        </p:txBody>
      </p:sp>
      <p:sp>
        <p:nvSpPr>
          <p:cNvPr id="58371" name="Content Placeholder 2">
            <a:extLst>
              <a:ext uri="{FF2B5EF4-FFF2-40B4-BE49-F238E27FC236}">
                <a16:creationId xmlns:a16="http://schemas.microsoft.com/office/drawing/2014/main" id="{D9187666-A78D-1F65-96BD-2D5CB16E3AED}"/>
              </a:ext>
            </a:extLst>
          </p:cNvPr>
          <p:cNvSpPr>
            <a:spLocks noGrp="1" noChangeArrowheads="1"/>
          </p:cNvSpPr>
          <p:nvPr>
            <p:ph idx="1"/>
          </p:nvPr>
        </p:nvSpPr>
        <p:spPr>
          <a:xfrm>
            <a:off x="1562100" y="2628900"/>
            <a:ext cx="8686800" cy="4114800"/>
          </a:xfrm>
        </p:spPr>
        <p:txBody>
          <a:bodyPr/>
          <a:lstStyle/>
          <a:p>
            <a:pPr marL="0" indent="0" algn="ctr">
              <a:spcBef>
                <a:spcPts val="0"/>
              </a:spcBef>
              <a:spcAft>
                <a:spcPts val="0"/>
              </a:spcAft>
              <a:buNone/>
              <a:defRPr/>
            </a:pPr>
            <a:r>
              <a:rPr lang="en-US" sz="1800" b="1" dirty="0">
                <a:latin typeface="Helvetica Neue"/>
                <a:ea typeface="Times New Roman" panose="02020603050405020304" pitchFamily="18" charset="0"/>
              </a:rPr>
              <a:t>2025 Access and Functional Needs  Summit, 5/7/25,  Pierce County Emergency Management, Seattle, WA </a:t>
            </a:r>
            <a:endParaRPr lang="en-US" sz="1800" b="1" dirty="0">
              <a:latin typeface="Times New Roman" panose="02020603050405020304" pitchFamily="18" charset="0"/>
              <a:ea typeface="Times New Roman" panose="02020603050405020304" pitchFamily="18" charset="0"/>
            </a:endParaRPr>
          </a:p>
          <a:p>
            <a:pPr>
              <a:defRPr/>
            </a:pPr>
            <a:endParaRPr lang="en-US" altLang="en-US" dirty="0"/>
          </a:p>
        </p:txBody>
      </p:sp>
      <p:sp>
        <p:nvSpPr>
          <p:cNvPr id="60420" name="Slide Number Placeholder 4">
            <a:extLst>
              <a:ext uri="{FF2B5EF4-FFF2-40B4-BE49-F238E27FC236}">
                <a16:creationId xmlns:a16="http://schemas.microsoft.com/office/drawing/2014/main" id="{ABF94C57-114C-FFD3-A34E-5D98F5AEF15F}"/>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fld id="{65837009-6A38-4ED3-9D4C-5DC2B8033A25}" type="slidenum">
              <a:rPr lang="en-US" altLang="en-US" sz="1400">
                <a:solidFill>
                  <a:srgbClr val="FFFFFF"/>
                </a:solidFill>
              </a:rPr>
              <a:pPr fontAlgn="base">
                <a:spcBef>
                  <a:spcPct val="0"/>
                </a:spcBef>
                <a:spcAft>
                  <a:spcPct val="0"/>
                </a:spcAft>
                <a:buNone/>
              </a:pPr>
              <a:t>1</a:t>
            </a:fld>
            <a:endParaRPr lang="en-US" altLang="en-US" sz="1400">
              <a:solidFill>
                <a:srgbClr val="FFFFFF"/>
              </a:solidFill>
            </a:endParaRPr>
          </a:p>
        </p:txBody>
      </p:sp>
      <p:pic>
        <p:nvPicPr>
          <p:cNvPr id="3" name="Picture 2">
            <a:extLst>
              <a:ext uri="{FF2B5EF4-FFF2-40B4-BE49-F238E27FC236}">
                <a16:creationId xmlns:a16="http://schemas.microsoft.com/office/drawing/2014/main" id="{2F99BCA6-DF40-C6A5-A7D1-78E9FB5289D4}"/>
              </a:ext>
            </a:extLst>
          </p:cNvPr>
          <p:cNvPicPr>
            <a:picLocks noChangeAspect="1"/>
          </p:cNvPicPr>
          <p:nvPr/>
        </p:nvPicPr>
        <p:blipFill>
          <a:blip r:embed="rId3"/>
          <a:srcRect l="7833" t="12686" r="4220" b="8035"/>
          <a:stretch/>
        </p:blipFill>
        <p:spPr>
          <a:xfrm>
            <a:off x="3799042" y="3505284"/>
            <a:ext cx="3290421" cy="3124115"/>
          </a:xfrm>
          <a:prstGeom prst="rect">
            <a:avLst/>
          </a:prstGeom>
        </p:spPr>
      </p:pic>
      <p:pic>
        <p:nvPicPr>
          <p:cNvPr id="5" name="Picture 4">
            <a:extLst>
              <a:ext uri="{FF2B5EF4-FFF2-40B4-BE49-F238E27FC236}">
                <a16:creationId xmlns:a16="http://schemas.microsoft.com/office/drawing/2014/main" id="{FC1BA259-3ACF-339A-96A0-0EB889C1CB09}"/>
              </a:ext>
            </a:extLst>
          </p:cNvPr>
          <p:cNvPicPr>
            <a:picLocks noChangeAspect="1"/>
          </p:cNvPicPr>
          <p:nvPr/>
        </p:nvPicPr>
        <p:blipFill>
          <a:blip r:embed="rId4"/>
          <a:stretch>
            <a:fillRect/>
          </a:stretch>
        </p:blipFill>
        <p:spPr>
          <a:xfrm>
            <a:off x="7089463" y="3505285"/>
            <a:ext cx="1760435" cy="3124115"/>
          </a:xfrm>
          <a:prstGeom prst="rect">
            <a:avLst/>
          </a:prstGeom>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13E4A-C13D-450F-5983-2D8174626BEE}"/>
            </a:ext>
          </a:extLst>
        </p:cNvPr>
        <p:cNvGrpSpPr/>
        <p:nvPr/>
      </p:nvGrpSpPr>
      <p:grpSpPr>
        <a:xfrm>
          <a:off x="0" y="0"/>
          <a:ext cx="0" cy="0"/>
          <a:chOff x="0" y="0"/>
          <a:chExt cx="0" cy="0"/>
        </a:xfrm>
      </p:grpSpPr>
      <p:sp>
        <p:nvSpPr>
          <p:cNvPr id="156674" name="Title 3">
            <a:extLst>
              <a:ext uri="{FF2B5EF4-FFF2-40B4-BE49-F238E27FC236}">
                <a16:creationId xmlns:a16="http://schemas.microsoft.com/office/drawing/2014/main" id="{5C69AC52-D1B0-EED2-18EB-3057CC838223}"/>
              </a:ext>
            </a:extLst>
          </p:cNvPr>
          <p:cNvSpPr>
            <a:spLocks noGrp="1" noChangeArrowheads="1"/>
          </p:cNvSpPr>
          <p:nvPr>
            <p:ph type="title"/>
          </p:nvPr>
        </p:nvSpPr>
        <p:spPr>
          <a:xfrm>
            <a:off x="179462" y="304800"/>
            <a:ext cx="11870108" cy="1143000"/>
          </a:xfrm>
        </p:spPr>
        <p:txBody>
          <a:bodyPr/>
          <a:lstStyle/>
          <a:p>
            <a:r>
              <a:rPr lang="en-US" altLang="en-US" sz="5400" dirty="0"/>
              <a:t>Trust Damagers: Missing Details</a:t>
            </a:r>
          </a:p>
        </p:txBody>
      </p:sp>
      <p:sp>
        <p:nvSpPr>
          <p:cNvPr id="139267" name="Content Placeholder 4">
            <a:extLst>
              <a:ext uri="{FF2B5EF4-FFF2-40B4-BE49-F238E27FC236}">
                <a16:creationId xmlns:a16="http://schemas.microsoft.com/office/drawing/2014/main" id="{A8CA70C9-3B20-20B2-2C22-CE84EFEDFCDF}"/>
              </a:ext>
            </a:extLst>
          </p:cNvPr>
          <p:cNvSpPr>
            <a:spLocks noGrp="1"/>
          </p:cNvSpPr>
          <p:nvPr>
            <p:ph idx="1"/>
          </p:nvPr>
        </p:nvSpPr>
        <p:spPr>
          <a:xfrm>
            <a:off x="254977" y="1563689"/>
            <a:ext cx="11649807" cy="4746625"/>
          </a:xfrm>
        </p:spPr>
        <p:txBody>
          <a:bodyPr>
            <a:normAutofit/>
          </a:bodyPr>
          <a:lstStyle/>
          <a:p>
            <a:pPr>
              <a:defRPr/>
            </a:pPr>
            <a:r>
              <a:rPr lang="en-US" sz="4400" b="1" dirty="0"/>
              <a:t>Fears about perceived liability &amp; lawsuits if plans are not implemented exactly as written</a:t>
            </a:r>
          </a:p>
          <a:p>
            <a:pPr>
              <a:defRPr/>
            </a:pPr>
            <a:r>
              <a:rPr lang="en-US" sz="4400" b="1" dirty="0"/>
              <a:t>Need for operational flexibility</a:t>
            </a:r>
          </a:p>
          <a:p>
            <a:pPr>
              <a:defRPr/>
            </a:pPr>
            <a:r>
              <a:rPr lang="en-US" sz="4400" b="1" dirty="0"/>
              <a:t>We know what to do &amp; have detailed plans, even if not written</a:t>
            </a:r>
          </a:p>
          <a:p>
            <a:pPr>
              <a:defRPr/>
            </a:pPr>
            <a:endParaRPr lang="en-US" dirty="0"/>
          </a:p>
        </p:txBody>
      </p:sp>
      <p:sp>
        <p:nvSpPr>
          <p:cNvPr id="156676" name="Slide Number Placeholder 1">
            <a:extLst>
              <a:ext uri="{FF2B5EF4-FFF2-40B4-BE49-F238E27FC236}">
                <a16:creationId xmlns:a16="http://schemas.microsoft.com/office/drawing/2014/main" id="{9DC2CE2B-4945-4CE3-A498-4E3BAA3E3FD3}"/>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40D0650-22C3-4EF5-9E86-5ACDA603E70D}" type="slidenum">
              <a:rPr kumimoji="0" lang="en-US" altLang="en-US" sz="14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altLang="en-US" sz="14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34228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FDE05-FAD6-6925-8B32-0376AA74CD48}"/>
            </a:ext>
          </a:extLst>
        </p:cNvPr>
        <p:cNvGrpSpPr/>
        <p:nvPr/>
      </p:nvGrpSpPr>
      <p:grpSpPr>
        <a:xfrm>
          <a:off x="0" y="0"/>
          <a:ext cx="0" cy="0"/>
          <a:chOff x="0" y="0"/>
          <a:chExt cx="0" cy="0"/>
        </a:xfrm>
      </p:grpSpPr>
      <p:sp>
        <p:nvSpPr>
          <p:cNvPr id="156674" name="Title 3">
            <a:extLst>
              <a:ext uri="{FF2B5EF4-FFF2-40B4-BE49-F238E27FC236}">
                <a16:creationId xmlns:a16="http://schemas.microsoft.com/office/drawing/2014/main" id="{ECDB2C1B-F39A-56FB-1F13-C939B76CD91E}"/>
              </a:ext>
            </a:extLst>
          </p:cNvPr>
          <p:cNvSpPr>
            <a:spLocks noGrp="1" noChangeArrowheads="1"/>
          </p:cNvSpPr>
          <p:nvPr>
            <p:ph type="title"/>
          </p:nvPr>
        </p:nvSpPr>
        <p:spPr>
          <a:xfrm>
            <a:off x="179462" y="304800"/>
            <a:ext cx="11870108" cy="1143000"/>
          </a:xfrm>
        </p:spPr>
        <p:txBody>
          <a:bodyPr/>
          <a:lstStyle/>
          <a:p>
            <a:r>
              <a:rPr lang="en-US" altLang="en-US" sz="5400" dirty="0"/>
              <a:t>Trust Damagers: Missing Details</a:t>
            </a:r>
          </a:p>
        </p:txBody>
      </p:sp>
      <p:sp>
        <p:nvSpPr>
          <p:cNvPr id="139267" name="Content Placeholder 4">
            <a:extLst>
              <a:ext uri="{FF2B5EF4-FFF2-40B4-BE49-F238E27FC236}">
                <a16:creationId xmlns:a16="http://schemas.microsoft.com/office/drawing/2014/main" id="{C500858E-29A2-ABC5-BDE5-64DE290102DC}"/>
              </a:ext>
            </a:extLst>
          </p:cNvPr>
          <p:cNvSpPr>
            <a:spLocks noGrp="1"/>
          </p:cNvSpPr>
          <p:nvPr>
            <p:ph idx="1"/>
          </p:nvPr>
        </p:nvSpPr>
        <p:spPr>
          <a:xfrm>
            <a:off x="254977" y="1563689"/>
            <a:ext cx="11649807" cy="4746625"/>
          </a:xfrm>
        </p:spPr>
        <p:txBody>
          <a:bodyPr>
            <a:normAutofit fontScale="92500" lnSpcReduction="20000"/>
          </a:bodyPr>
          <a:lstStyle/>
          <a:p>
            <a:pPr>
              <a:defRPr/>
            </a:pPr>
            <a:r>
              <a:rPr lang="en-US" sz="4400" b="1" dirty="0"/>
              <a:t>Reliance on outdated assumptions</a:t>
            </a:r>
          </a:p>
          <a:p>
            <a:pPr lvl="1">
              <a:defRPr/>
            </a:pPr>
            <a:r>
              <a:rPr lang="en-US" sz="4000" b="1" dirty="0"/>
              <a:t> 1</a:t>
            </a:r>
            <a:r>
              <a:rPr lang="en-US" sz="4000" b="1" baseline="30000" dirty="0"/>
              <a:t>st</a:t>
            </a:r>
            <a:r>
              <a:rPr lang="en-US" sz="4000" b="1" dirty="0"/>
              <a:t> responders will reach people quickly,</a:t>
            </a:r>
          </a:p>
          <a:p>
            <a:pPr lvl="1">
              <a:defRPr/>
            </a:pPr>
            <a:r>
              <a:rPr lang="en-US" sz="4000" b="1" dirty="0"/>
              <a:t>911 culture</a:t>
            </a:r>
          </a:p>
          <a:p>
            <a:pPr>
              <a:defRPr/>
            </a:pPr>
            <a:r>
              <a:rPr lang="en-US" sz="4400" b="1" dirty="0"/>
              <a:t>Command and control </a:t>
            </a:r>
          </a:p>
          <a:p>
            <a:pPr>
              <a:defRPr/>
            </a:pPr>
            <a:r>
              <a:rPr lang="en-US" sz="4400" b="1" dirty="0"/>
              <a:t>Underfunded  &amp; sporadic public education </a:t>
            </a:r>
          </a:p>
          <a:p>
            <a:pPr>
              <a:defRPr/>
            </a:pPr>
            <a:r>
              <a:rPr lang="en-US" sz="4400" b="1" dirty="0"/>
              <a:t>Political and public relations pressures</a:t>
            </a:r>
          </a:p>
          <a:p>
            <a:pPr>
              <a:defRPr/>
            </a:pPr>
            <a:r>
              <a:rPr lang="en-US" sz="4400" b="1" dirty="0"/>
              <a:t>Do not know how to balance transparency with reassurance</a:t>
            </a:r>
          </a:p>
          <a:p>
            <a:pPr>
              <a:defRPr/>
            </a:pPr>
            <a:endParaRPr lang="en-US" dirty="0"/>
          </a:p>
        </p:txBody>
      </p:sp>
      <p:sp>
        <p:nvSpPr>
          <p:cNvPr id="156676" name="Slide Number Placeholder 1">
            <a:extLst>
              <a:ext uri="{FF2B5EF4-FFF2-40B4-BE49-F238E27FC236}">
                <a16:creationId xmlns:a16="http://schemas.microsoft.com/office/drawing/2014/main" id="{BD21FD31-6B3E-1448-A3E4-A291884DA554}"/>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40D0650-22C3-4EF5-9E86-5ACDA603E70D}" type="slidenum">
              <a:rPr kumimoji="0" lang="en-US" altLang="en-US" sz="14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altLang="en-US" sz="14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84586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A4342-C2B3-102A-0C7C-75A37854A63E}"/>
            </a:ext>
          </a:extLst>
        </p:cNvPr>
        <p:cNvGrpSpPr/>
        <p:nvPr/>
      </p:nvGrpSpPr>
      <p:grpSpPr>
        <a:xfrm>
          <a:off x="0" y="0"/>
          <a:ext cx="0" cy="0"/>
          <a:chOff x="0" y="0"/>
          <a:chExt cx="0" cy="0"/>
        </a:xfrm>
      </p:grpSpPr>
      <p:sp>
        <p:nvSpPr>
          <p:cNvPr id="156674" name="Title 3">
            <a:extLst>
              <a:ext uri="{FF2B5EF4-FFF2-40B4-BE49-F238E27FC236}">
                <a16:creationId xmlns:a16="http://schemas.microsoft.com/office/drawing/2014/main" id="{60437202-5948-8A47-1A14-F5074C36FC07}"/>
              </a:ext>
            </a:extLst>
          </p:cNvPr>
          <p:cNvSpPr>
            <a:spLocks noGrp="1" noChangeArrowheads="1"/>
          </p:cNvSpPr>
          <p:nvPr>
            <p:ph type="title"/>
          </p:nvPr>
        </p:nvSpPr>
        <p:spPr>
          <a:xfrm>
            <a:off x="179462" y="304800"/>
            <a:ext cx="11870108" cy="1143000"/>
          </a:xfrm>
        </p:spPr>
        <p:txBody>
          <a:bodyPr/>
          <a:lstStyle/>
          <a:p>
            <a:r>
              <a:rPr lang="en-US" altLang="en-US" sz="5400" dirty="0"/>
              <a:t>Messages: Trust Damagers</a:t>
            </a:r>
          </a:p>
        </p:txBody>
      </p:sp>
      <p:sp>
        <p:nvSpPr>
          <p:cNvPr id="139267" name="Content Placeholder 4">
            <a:extLst>
              <a:ext uri="{FF2B5EF4-FFF2-40B4-BE49-F238E27FC236}">
                <a16:creationId xmlns:a16="http://schemas.microsoft.com/office/drawing/2014/main" id="{B13C352A-8DB6-AB7F-1FFE-92DDEC7C5769}"/>
              </a:ext>
            </a:extLst>
          </p:cNvPr>
          <p:cNvSpPr>
            <a:spLocks noGrp="1"/>
          </p:cNvSpPr>
          <p:nvPr>
            <p:ph idx="1"/>
          </p:nvPr>
        </p:nvSpPr>
        <p:spPr>
          <a:xfrm>
            <a:off x="254977" y="1563689"/>
            <a:ext cx="11649807" cy="4746625"/>
          </a:xfrm>
        </p:spPr>
        <p:txBody>
          <a:bodyPr>
            <a:normAutofit fontScale="85000" lnSpcReduction="20000"/>
          </a:bodyPr>
          <a:lstStyle/>
          <a:p>
            <a:pPr>
              <a:defRPr/>
            </a:pPr>
            <a:r>
              <a:rPr lang="en-US" sz="4400" b="1" dirty="0"/>
              <a:t>Chernobyl Disaster 1986</a:t>
            </a:r>
          </a:p>
          <a:p>
            <a:pPr>
              <a:defRPr/>
            </a:pPr>
            <a:r>
              <a:rPr lang="en-US" sz="4400" b="1" dirty="0"/>
              <a:t>Hurricane Katrina	2005</a:t>
            </a:r>
          </a:p>
          <a:p>
            <a:pPr>
              <a:defRPr/>
            </a:pPr>
            <a:r>
              <a:rPr lang="en-US" sz="4400" b="1" dirty="0"/>
              <a:t>Fukushima Nuclear Disaster 2011 </a:t>
            </a:r>
          </a:p>
          <a:p>
            <a:pPr>
              <a:defRPr/>
            </a:pPr>
            <a:r>
              <a:rPr lang="en-US" sz="4400" b="1" dirty="0"/>
              <a:t>Los Angeles Tsunami evacuation route signs 2011</a:t>
            </a:r>
          </a:p>
          <a:p>
            <a:pPr>
              <a:defRPr/>
            </a:pPr>
            <a:r>
              <a:rPr lang="en-US" sz="4400" b="1" dirty="0"/>
              <a:t>Hawaii alert: Ballistic missile threat inbound 2018</a:t>
            </a:r>
          </a:p>
          <a:p>
            <a:pPr>
              <a:defRPr/>
            </a:pPr>
            <a:r>
              <a:rPr lang="en-US" sz="4400" b="1" dirty="0"/>
              <a:t>COVID-19 Pandemic 2020–2023 </a:t>
            </a:r>
          </a:p>
          <a:p>
            <a:pPr>
              <a:defRPr/>
            </a:pPr>
            <a:r>
              <a:rPr lang="en-US" sz="4400" b="1" dirty="0"/>
              <a:t>Los Angeles Kenneth Fire 2025</a:t>
            </a:r>
          </a:p>
        </p:txBody>
      </p:sp>
      <p:sp>
        <p:nvSpPr>
          <p:cNvPr id="156676" name="Slide Number Placeholder 1">
            <a:extLst>
              <a:ext uri="{FF2B5EF4-FFF2-40B4-BE49-F238E27FC236}">
                <a16:creationId xmlns:a16="http://schemas.microsoft.com/office/drawing/2014/main" id="{30684816-0E28-5C86-FAA6-8DF83741A210}"/>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40D0650-22C3-4EF5-9E86-5ACDA603E70D}" type="slidenum">
              <a:rPr kumimoji="0" lang="en-US" altLang="en-US" sz="14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en-US" sz="14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5425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983FA3-9857-55EF-52D7-0646D3A012AA}"/>
              </a:ext>
            </a:extLst>
          </p:cNvPr>
          <p:cNvSpPr>
            <a:spLocks noGrp="1"/>
          </p:cNvSpPr>
          <p:nvPr>
            <p:ph type="sldNum" sz="quarter" idx="11"/>
          </p:nvPr>
        </p:nvSpPr>
        <p:spPr/>
        <p:txBody>
          <a:bodyPr/>
          <a:lstStyle/>
          <a:p>
            <a:pPr>
              <a:defRPr/>
            </a:pPr>
            <a:fld id="{61BEC7C7-BBD7-4061-A145-6DDE21777485}" type="slidenum">
              <a:rPr lang="en-US" altLang="en-US" smtClean="0"/>
              <a:pPr>
                <a:defRPr/>
              </a:pPr>
              <a:t>13</a:t>
            </a:fld>
            <a:endParaRPr lang="en-US" altLang="en-US"/>
          </a:p>
        </p:txBody>
      </p:sp>
      <p:pic>
        <p:nvPicPr>
          <p:cNvPr id="5" name="Picture 4" descr="3 Tsunami evacuation route and zone signs, showing a big wave &amp; personrunning ">
            <a:extLst>
              <a:ext uri="{FF2B5EF4-FFF2-40B4-BE49-F238E27FC236}">
                <a16:creationId xmlns:a16="http://schemas.microsoft.com/office/drawing/2014/main" id="{7E7C424F-E989-0231-1923-F346D2A60452}"/>
              </a:ext>
            </a:extLst>
          </p:cNvPr>
          <p:cNvPicPr>
            <a:picLocks noChangeAspect="1"/>
          </p:cNvPicPr>
          <p:nvPr/>
        </p:nvPicPr>
        <p:blipFill>
          <a:blip r:embed="rId3"/>
          <a:stretch>
            <a:fillRect/>
          </a:stretch>
        </p:blipFill>
        <p:spPr>
          <a:xfrm>
            <a:off x="558800" y="1731645"/>
            <a:ext cx="3394710" cy="3394710"/>
          </a:xfrm>
          <a:prstGeom prst="rect">
            <a:avLst/>
          </a:prstGeom>
        </p:spPr>
      </p:pic>
      <p:pic>
        <p:nvPicPr>
          <p:cNvPr id="6" name="Picture 5" descr="3 Tsunami evacuation route and zone signs, showing a big wave &amp; personrunning ">
            <a:extLst>
              <a:ext uri="{FF2B5EF4-FFF2-40B4-BE49-F238E27FC236}">
                <a16:creationId xmlns:a16="http://schemas.microsoft.com/office/drawing/2014/main" id="{7A6B22EA-36F0-DB09-AC65-11CF3BE0C32A}"/>
              </a:ext>
            </a:extLst>
          </p:cNvPr>
          <p:cNvPicPr>
            <a:picLocks noChangeAspect="1"/>
          </p:cNvPicPr>
          <p:nvPr/>
        </p:nvPicPr>
        <p:blipFill>
          <a:blip r:embed="rId4"/>
          <a:stretch>
            <a:fillRect/>
          </a:stretch>
        </p:blipFill>
        <p:spPr>
          <a:xfrm>
            <a:off x="4322744" y="872490"/>
            <a:ext cx="3546511" cy="5010150"/>
          </a:xfrm>
          <a:prstGeom prst="rect">
            <a:avLst/>
          </a:prstGeom>
        </p:spPr>
      </p:pic>
      <p:pic>
        <p:nvPicPr>
          <p:cNvPr id="7" name="Picture 6" descr="3 Tsunami evacuation route and zone signs, showing a big wave &amp; personrunning ">
            <a:extLst>
              <a:ext uri="{FF2B5EF4-FFF2-40B4-BE49-F238E27FC236}">
                <a16:creationId xmlns:a16="http://schemas.microsoft.com/office/drawing/2014/main" id="{11103587-D3F5-58DD-3AD6-B1423E681891}"/>
              </a:ext>
            </a:extLst>
          </p:cNvPr>
          <p:cNvPicPr>
            <a:picLocks noChangeAspect="1"/>
          </p:cNvPicPr>
          <p:nvPr/>
        </p:nvPicPr>
        <p:blipFill>
          <a:blip r:embed="rId5"/>
          <a:srcRect l="17452" r="17452"/>
          <a:stretch/>
        </p:blipFill>
        <p:spPr>
          <a:xfrm>
            <a:off x="8371840" y="872490"/>
            <a:ext cx="3261360" cy="5010150"/>
          </a:xfrm>
          <a:prstGeom prst="rect">
            <a:avLst/>
          </a:prstGeom>
        </p:spPr>
      </p:pic>
    </p:spTree>
    <p:extLst>
      <p:ext uri="{BB962C8B-B14F-4D97-AF65-F5344CB8AC3E}">
        <p14:creationId xmlns:p14="http://schemas.microsoft.com/office/powerpoint/2010/main" val="1208865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49367C-BA46-BD39-BCC4-F8A7DC5AEC53}"/>
              </a:ext>
            </a:extLst>
          </p:cNvPr>
          <p:cNvSpPr>
            <a:spLocks noGrp="1"/>
          </p:cNvSpPr>
          <p:nvPr>
            <p:ph type="sldNum" sz="quarter" idx="12"/>
          </p:nvPr>
        </p:nvSpPr>
        <p:spPr/>
        <p:txBody>
          <a:bodyPr/>
          <a:lstStyle/>
          <a:p>
            <a:pPr>
              <a:defRPr/>
            </a:pPr>
            <a:fld id="{E22A1A44-38F0-43CB-8620-F8B20BF7F4CC}" type="slidenum">
              <a:rPr lang="en-US" altLang="en-US" smtClean="0"/>
              <a:pPr>
                <a:defRPr/>
              </a:pPr>
              <a:t>14</a:t>
            </a:fld>
            <a:endParaRPr lang="en-US" altLang="en-US"/>
          </a:p>
        </p:txBody>
      </p:sp>
      <p:pic>
        <p:nvPicPr>
          <p:cNvPr id="5" name="Picture 4" descr="Phone text notification: “BALLISTIC MISSILE THREAT INBOUND TO HAWAII. SEEK IMMEDIATE SHELTER. THIS IS NOT A DRILL&quot;">
            <a:extLst>
              <a:ext uri="{FF2B5EF4-FFF2-40B4-BE49-F238E27FC236}">
                <a16:creationId xmlns:a16="http://schemas.microsoft.com/office/drawing/2014/main" id="{DA384DBD-DE39-2055-F08A-CCA9A5AC39AD}"/>
              </a:ext>
            </a:extLst>
          </p:cNvPr>
          <p:cNvPicPr>
            <a:picLocks noChangeAspect="1"/>
          </p:cNvPicPr>
          <p:nvPr/>
        </p:nvPicPr>
        <p:blipFill>
          <a:blip r:embed="rId3"/>
          <a:srcRect l="10658" r="9330"/>
          <a:stretch/>
        </p:blipFill>
        <p:spPr>
          <a:xfrm>
            <a:off x="1632247" y="209550"/>
            <a:ext cx="9456971" cy="6648450"/>
          </a:xfrm>
          <a:prstGeom prst="rect">
            <a:avLst/>
          </a:prstGeom>
        </p:spPr>
      </p:pic>
    </p:spTree>
    <p:extLst>
      <p:ext uri="{BB962C8B-B14F-4D97-AF65-F5344CB8AC3E}">
        <p14:creationId xmlns:p14="http://schemas.microsoft.com/office/powerpoint/2010/main" val="794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F49FF3-3F63-6A2E-0DA8-C6C33AC8A3F8}"/>
              </a:ext>
            </a:extLst>
          </p:cNvPr>
          <p:cNvSpPr>
            <a:spLocks noGrp="1"/>
          </p:cNvSpPr>
          <p:nvPr>
            <p:ph type="sldNum" sz="quarter" idx="12"/>
          </p:nvPr>
        </p:nvSpPr>
        <p:spPr/>
        <p:txBody>
          <a:bodyPr/>
          <a:lstStyle/>
          <a:p>
            <a:pPr>
              <a:defRPr/>
            </a:pPr>
            <a:fld id="{33E0A10D-0667-427C-948C-EFB93B4FE08C}" type="slidenum">
              <a:rPr lang="en-US" altLang="en-US" smtClean="0"/>
              <a:pPr>
                <a:defRPr/>
              </a:pPr>
              <a:t>15</a:t>
            </a:fld>
            <a:endParaRPr lang="en-US" altLang="en-US"/>
          </a:p>
        </p:txBody>
      </p:sp>
      <p:pic>
        <p:nvPicPr>
          <p:cNvPr id="3" name="Picture 2" descr="Text Emergency Aalert: &quot;NEW: This is an emergency message from the Los Angeles County Fire Department. An EVACUATION WARNING has been issued in your area&quot;.">
            <a:extLst>
              <a:ext uri="{FF2B5EF4-FFF2-40B4-BE49-F238E27FC236}">
                <a16:creationId xmlns:a16="http://schemas.microsoft.com/office/drawing/2014/main" id="{9D88D4B3-2556-C3C7-6DAD-01DCA56C416A}"/>
              </a:ext>
            </a:extLst>
          </p:cNvPr>
          <p:cNvPicPr>
            <a:picLocks noChangeAspect="1"/>
          </p:cNvPicPr>
          <p:nvPr/>
        </p:nvPicPr>
        <p:blipFill>
          <a:blip r:embed="rId3"/>
          <a:stretch>
            <a:fillRect/>
          </a:stretch>
        </p:blipFill>
        <p:spPr>
          <a:xfrm>
            <a:off x="278946" y="171450"/>
            <a:ext cx="11475358" cy="6426200"/>
          </a:xfrm>
          <a:prstGeom prst="rect">
            <a:avLst/>
          </a:prstGeom>
        </p:spPr>
      </p:pic>
    </p:spTree>
    <p:extLst>
      <p:ext uri="{BB962C8B-B14F-4D97-AF65-F5344CB8AC3E}">
        <p14:creationId xmlns:p14="http://schemas.microsoft.com/office/powerpoint/2010/main" val="2582615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0DB6ABC-C432-621E-70B1-F4582E98827E}"/>
              </a:ext>
            </a:extLst>
          </p:cNvPr>
          <p:cNvSpPr>
            <a:spLocks noGrp="1"/>
          </p:cNvSpPr>
          <p:nvPr>
            <p:ph type="title"/>
          </p:nvPr>
        </p:nvSpPr>
        <p:spPr>
          <a:xfrm>
            <a:off x="304800" y="0"/>
            <a:ext cx="11582400" cy="1143000"/>
          </a:xfrm>
        </p:spPr>
        <p:txBody>
          <a:bodyPr wrap="square" anchor="ctr">
            <a:normAutofit/>
          </a:bodyPr>
          <a:lstStyle/>
          <a:p>
            <a:r>
              <a:rPr lang="en-US" sz="6600" dirty="0"/>
              <a:t>Covid Virus</a:t>
            </a:r>
          </a:p>
        </p:txBody>
      </p:sp>
      <p:pic>
        <p:nvPicPr>
          <p:cNvPr id="3" name="Picture 2" descr="A close-up of a COVID-19 virus a ball with small red flower-like structures growing all over it ">
            <a:extLst>
              <a:ext uri="{FF2B5EF4-FFF2-40B4-BE49-F238E27FC236}">
                <a16:creationId xmlns:a16="http://schemas.microsoft.com/office/drawing/2014/main" id="{CF370231-2FBB-D067-6C39-E209AA2C131E}"/>
              </a:ext>
            </a:extLst>
          </p:cNvPr>
          <p:cNvPicPr>
            <a:picLocks noChangeAspect="1"/>
          </p:cNvPicPr>
          <p:nvPr/>
        </p:nvPicPr>
        <p:blipFill>
          <a:blip r:embed="rId3"/>
          <a:srcRect l="21732" t="13952" r="19935" b="15460"/>
          <a:stretch/>
        </p:blipFill>
        <p:spPr>
          <a:xfrm>
            <a:off x="2133601" y="1206500"/>
            <a:ext cx="7499062" cy="5104403"/>
          </a:xfrm>
          <a:prstGeom prst="rect">
            <a:avLst/>
          </a:prstGeom>
          <a:noFill/>
        </p:spPr>
      </p:pic>
      <p:sp>
        <p:nvSpPr>
          <p:cNvPr id="2" name="Slide Number Placeholder 1">
            <a:extLst>
              <a:ext uri="{FF2B5EF4-FFF2-40B4-BE49-F238E27FC236}">
                <a16:creationId xmlns:a16="http://schemas.microsoft.com/office/drawing/2014/main" id="{C34A934C-3790-E8F1-D751-741FE90E53D6}"/>
              </a:ext>
            </a:extLst>
          </p:cNvPr>
          <p:cNvSpPr>
            <a:spLocks noGrp="1"/>
          </p:cNvSpPr>
          <p:nvPr>
            <p:ph type="sldNum" sz="quarter" idx="11"/>
          </p:nvPr>
        </p:nvSpPr>
        <p:spPr>
          <a:xfrm>
            <a:off x="11074400" y="6629400"/>
            <a:ext cx="1117600" cy="228600"/>
          </a:xfrm>
        </p:spPr>
        <p:txBody>
          <a:bodyPr wrap="square" anchor="t">
            <a:normAutofit/>
          </a:bodyPr>
          <a:lstStyle/>
          <a:p>
            <a:pPr>
              <a:lnSpc>
                <a:spcPct val="90000"/>
              </a:lnSpc>
              <a:spcAft>
                <a:spcPts val="600"/>
              </a:spcAft>
              <a:defRPr/>
            </a:pPr>
            <a:fld id="{D8B884A4-088D-411F-A572-ACD41FEA8D6F}" type="slidenum">
              <a:rPr lang="en-US" altLang="en-US" sz="1000" smtClean="0"/>
              <a:pPr>
                <a:lnSpc>
                  <a:spcPct val="90000"/>
                </a:lnSpc>
                <a:spcAft>
                  <a:spcPts val="600"/>
                </a:spcAft>
                <a:defRPr/>
              </a:pPr>
              <a:t>16</a:t>
            </a:fld>
            <a:endParaRPr lang="en-US" altLang="en-US" sz="1000"/>
          </a:p>
        </p:txBody>
      </p:sp>
    </p:spTree>
    <p:extLst>
      <p:ext uri="{BB962C8B-B14F-4D97-AF65-F5344CB8AC3E}">
        <p14:creationId xmlns:p14="http://schemas.microsoft.com/office/powerpoint/2010/main" val="3752987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B2EDF-E16E-7419-6801-EA1FD94BC9B7}"/>
            </a:ext>
          </a:extLst>
        </p:cNvPr>
        <p:cNvGrpSpPr/>
        <p:nvPr/>
      </p:nvGrpSpPr>
      <p:grpSpPr>
        <a:xfrm>
          <a:off x="0" y="0"/>
          <a:ext cx="0" cy="0"/>
          <a:chOff x="0" y="0"/>
          <a:chExt cx="0" cy="0"/>
        </a:xfrm>
      </p:grpSpPr>
      <p:sp>
        <p:nvSpPr>
          <p:cNvPr id="156674" name="Title 3">
            <a:extLst>
              <a:ext uri="{FF2B5EF4-FFF2-40B4-BE49-F238E27FC236}">
                <a16:creationId xmlns:a16="http://schemas.microsoft.com/office/drawing/2014/main" id="{305AFFC8-674E-A66F-A5F9-BACD562B9E67}"/>
              </a:ext>
            </a:extLst>
          </p:cNvPr>
          <p:cNvSpPr>
            <a:spLocks noGrp="1" noChangeArrowheads="1"/>
          </p:cNvSpPr>
          <p:nvPr>
            <p:ph type="title"/>
          </p:nvPr>
        </p:nvSpPr>
        <p:spPr>
          <a:xfrm>
            <a:off x="179462" y="304800"/>
            <a:ext cx="11870108" cy="1143000"/>
          </a:xfrm>
        </p:spPr>
        <p:txBody>
          <a:bodyPr/>
          <a:lstStyle/>
          <a:p>
            <a:r>
              <a:rPr lang="en-US" altLang="en-US" sz="5400" dirty="0"/>
              <a:t>Trust Strengtheners</a:t>
            </a:r>
          </a:p>
        </p:txBody>
      </p:sp>
      <p:sp>
        <p:nvSpPr>
          <p:cNvPr id="139267" name="Content Placeholder 4">
            <a:extLst>
              <a:ext uri="{FF2B5EF4-FFF2-40B4-BE49-F238E27FC236}">
                <a16:creationId xmlns:a16="http://schemas.microsoft.com/office/drawing/2014/main" id="{BC37CCC5-55F1-838B-AECB-DFF70DC94EA0}"/>
              </a:ext>
            </a:extLst>
          </p:cNvPr>
          <p:cNvSpPr>
            <a:spLocks noGrp="1"/>
          </p:cNvSpPr>
          <p:nvPr>
            <p:ph idx="1"/>
          </p:nvPr>
        </p:nvSpPr>
        <p:spPr>
          <a:xfrm>
            <a:off x="254977" y="1563689"/>
            <a:ext cx="11649807" cy="4746625"/>
          </a:xfrm>
        </p:spPr>
        <p:txBody>
          <a:bodyPr>
            <a:normAutofit/>
          </a:bodyPr>
          <a:lstStyle/>
          <a:p>
            <a:pPr>
              <a:defRPr/>
            </a:pPr>
            <a:r>
              <a:rPr lang="en-US" sz="4400" b="1" dirty="0"/>
              <a:t>Transparency - clearly / honestly communicate realistic response time expectations</a:t>
            </a:r>
          </a:p>
          <a:p>
            <a:pPr>
              <a:defRPr/>
            </a:pPr>
            <a:r>
              <a:rPr lang="en-US" sz="4400" b="1" dirty="0"/>
              <a:t>Timely, precise, reliable information </a:t>
            </a:r>
          </a:p>
          <a:p>
            <a:pPr>
              <a:defRPr/>
            </a:pPr>
            <a:r>
              <a:rPr lang="en-US" sz="4400" b="1" dirty="0"/>
              <a:t>Plain language</a:t>
            </a:r>
          </a:p>
          <a:p>
            <a:pPr>
              <a:defRPr/>
            </a:pPr>
            <a:r>
              <a:rPr lang="en-US" sz="4400" b="1" dirty="0"/>
              <a:t>Multiple channels</a:t>
            </a:r>
          </a:p>
        </p:txBody>
      </p:sp>
      <p:sp>
        <p:nvSpPr>
          <p:cNvPr id="156676" name="Slide Number Placeholder 1">
            <a:extLst>
              <a:ext uri="{FF2B5EF4-FFF2-40B4-BE49-F238E27FC236}">
                <a16:creationId xmlns:a16="http://schemas.microsoft.com/office/drawing/2014/main" id="{D05FC00E-6F3D-C8E8-00C9-163AD9611A54}"/>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40D0650-22C3-4EF5-9E86-5ACDA603E70D}" type="slidenum">
              <a:rPr kumimoji="0" lang="en-US" altLang="en-US" sz="14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altLang="en-US" sz="14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759420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0DDEF-2D93-5F55-9F38-66B45E0BCCB4}"/>
            </a:ext>
          </a:extLst>
        </p:cNvPr>
        <p:cNvGrpSpPr/>
        <p:nvPr/>
      </p:nvGrpSpPr>
      <p:grpSpPr>
        <a:xfrm>
          <a:off x="0" y="0"/>
          <a:ext cx="0" cy="0"/>
          <a:chOff x="0" y="0"/>
          <a:chExt cx="0" cy="0"/>
        </a:xfrm>
      </p:grpSpPr>
      <p:sp>
        <p:nvSpPr>
          <p:cNvPr id="97282" name="Title 1">
            <a:extLst>
              <a:ext uri="{FF2B5EF4-FFF2-40B4-BE49-F238E27FC236}">
                <a16:creationId xmlns:a16="http://schemas.microsoft.com/office/drawing/2014/main" id="{D78729DC-6C0E-5E6C-E0E1-30EEF6F68229}"/>
              </a:ext>
            </a:extLst>
          </p:cNvPr>
          <p:cNvSpPr>
            <a:spLocks noGrp="1" noChangeArrowheads="1"/>
          </p:cNvSpPr>
          <p:nvPr>
            <p:ph type="title"/>
          </p:nvPr>
        </p:nvSpPr>
        <p:spPr>
          <a:xfrm>
            <a:off x="1524000" y="549275"/>
            <a:ext cx="9067800" cy="1143000"/>
          </a:xfrm>
        </p:spPr>
        <p:txBody>
          <a:bodyPr/>
          <a:lstStyle/>
          <a:p>
            <a:r>
              <a:rPr lang="en-US" altLang="en-US" sz="7200" dirty="0">
                <a:cs typeface="Calibri" panose="020F0502020204030204" pitchFamily="34" charset="0"/>
              </a:rPr>
              <a:t>Trust Competence</a:t>
            </a:r>
            <a:br>
              <a:rPr lang="en-US" altLang="en-US" sz="3200" dirty="0">
                <a:cs typeface="Calibri" panose="020F0502020204030204" pitchFamily="34" charset="0"/>
              </a:rPr>
            </a:br>
            <a:endParaRPr lang="en-US" altLang="en-US" dirty="0"/>
          </a:p>
        </p:txBody>
      </p:sp>
      <p:sp>
        <p:nvSpPr>
          <p:cNvPr id="97283" name="Content Placeholder 2">
            <a:extLst>
              <a:ext uri="{FF2B5EF4-FFF2-40B4-BE49-F238E27FC236}">
                <a16:creationId xmlns:a16="http://schemas.microsoft.com/office/drawing/2014/main" id="{D6728DBF-E268-2CEA-B651-2E6C11341017}"/>
              </a:ext>
            </a:extLst>
          </p:cNvPr>
          <p:cNvSpPr>
            <a:spLocks noGrp="1" noChangeArrowheads="1"/>
          </p:cNvSpPr>
          <p:nvPr>
            <p:ph idx="1"/>
          </p:nvPr>
        </p:nvSpPr>
        <p:spPr>
          <a:xfrm>
            <a:off x="477077" y="1752600"/>
            <a:ext cx="11330609" cy="5524500"/>
          </a:xfrm>
        </p:spPr>
        <p:txBody>
          <a:bodyPr/>
          <a:lstStyle/>
          <a:p>
            <a:pPr marL="0">
              <a:lnSpc>
                <a:spcPct val="150000"/>
              </a:lnSpc>
              <a:spcBef>
                <a:spcPct val="0"/>
              </a:spcBef>
              <a:defRPr/>
            </a:pPr>
            <a:r>
              <a:rPr lang="en-US" altLang="en-US" sz="5400" b="1" dirty="0">
                <a:cs typeface="Times New Roman" panose="02020603050405020304" pitchFamily="18" charset="0"/>
              </a:rPr>
              <a:t>Lucy Jones “Earthquake Lady” </a:t>
            </a:r>
          </a:p>
          <a:p>
            <a:pPr marL="0">
              <a:lnSpc>
                <a:spcPct val="150000"/>
              </a:lnSpc>
              <a:spcBef>
                <a:spcPct val="0"/>
              </a:spcBef>
              <a:defRPr/>
            </a:pPr>
            <a:r>
              <a:rPr lang="en-US" altLang="en-US" sz="5400" b="1" dirty="0">
                <a:cs typeface="Times New Roman" panose="02020603050405020304" pitchFamily="18" charset="0"/>
              </a:rPr>
              <a:t>Hurricane Sandy 2012 </a:t>
            </a:r>
          </a:p>
          <a:p>
            <a:pPr marL="0">
              <a:lnSpc>
                <a:spcPct val="150000"/>
              </a:lnSpc>
              <a:spcBef>
                <a:spcPct val="0"/>
              </a:spcBef>
              <a:defRPr/>
            </a:pPr>
            <a:r>
              <a:rPr lang="en-US" altLang="en-US" sz="5400" b="1" dirty="0">
                <a:cs typeface="Times New Roman" panose="02020603050405020304" pitchFamily="18" charset="0"/>
              </a:rPr>
              <a:t>Los Angeles wildfires 2025 </a:t>
            </a:r>
          </a:p>
          <a:p>
            <a:pPr marL="0">
              <a:defRPr/>
            </a:pPr>
            <a:endParaRPr lang="en-US" altLang="en-US" dirty="0"/>
          </a:p>
        </p:txBody>
      </p:sp>
      <p:sp>
        <p:nvSpPr>
          <p:cNvPr id="97284" name="Slide Number Placeholder 4">
            <a:extLst>
              <a:ext uri="{FF2B5EF4-FFF2-40B4-BE49-F238E27FC236}">
                <a16:creationId xmlns:a16="http://schemas.microsoft.com/office/drawing/2014/main" id="{79A07BFF-3543-9949-AF27-65DE476EF60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fld id="{AC5149CD-7EEE-4C6A-8C09-FEF7125DEA11}" type="slidenum">
              <a:rPr lang="en-US" altLang="en-US" sz="1400">
                <a:solidFill>
                  <a:srgbClr val="FFFFFF"/>
                </a:solidFill>
              </a:rPr>
              <a:pPr fontAlgn="base">
                <a:spcBef>
                  <a:spcPct val="0"/>
                </a:spcBef>
                <a:spcAft>
                  <a:spcPct val="0"/>
                </a:spcAft>
                <a:buNone/>
              </a:pPr>
              <a:t>18</a:t>
            </a:fld>
            <a:endParaRPr lang="en-US" altLang="en-US" sz="1400">
              <a:solidFill>
                <a:srgbClr val="FFFFFF"/>
              </a:solidFill>
            </a:endParaRPr>
          </a:p>
        </p:txBody>
      </p:sp>
    </p:spTree>
    <p:extLst>
      <p:ext uri="{BB962C8B-B14F-4D97-AF65-F5344CB8AC3E}">
        <p14:creationId xmlns:p14="http://schemas.microsoft.com/office/powerpoint/2010/main" val="1222188606"/>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11068-EC2B-FDD4-2E1B-FB547063306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74107CB-AF39-AF80-EC11-85DB92322B2C}"/>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7814FE2-768C-B4E4-DA04-8629FBD4CEB4}"/>
              </a:ext>
            </a:extLst>
          </p:cNvPr>
          <p:cNvSpPr>
            <a:spLocks noGrp="1"/>
          </p:cNvSpPr>
          <p:nvPr>
            <p:ph type="sldNum" sz="quarter" idx="11"/>
          </p:nvPr>
        </p:nvSpPr>
        <p:spPr/>
        <p:txBody>
          <a:bodyPr/>
          <a:lstStyle/>
          <a:p>
            <a:pPr>
              <a:defRPr/>
            </a:pPr>
            <a:fld id="{58FAF977-AEA9-40A5-9609-8017A400CB17}" type="slidenum">
              <a:rPr lang="en-US" altLang="en-US" smtClean="0"/>
              <a:pPr>
                <a:defRPr/>
              </a:pPr>
              <a:t>19</a:t>
            </a:fld>
            <a:endParaRPr lang="en-US" altLang="en-US"/>
          </a:p>
        </p:txBody>
      </p:sp>
      <p:pic>
        <p:nvPicPr>
          <p:cNvPr id="6" name="Picture 5" descr="Dr. Lucy Jones, being interviewed on the news regarding a 3.4 magnitude earthquake. She spent 33 years at the U.S. Geological Survey (USGS), &amp; is often referred to as the &quot;Earthquake Lady,&quot; in Southern California. She is widely trusted due to her extensive expertise, clear communication, and dedication to public safety.">
            <a:extLst>
              <a:ext uri="{FF2B5EF4-FFF2-40B4-BE49-F238E27FC236}">
                <a16:creationId xmlns:a16="http://schemas.microsoft.com/office/drawing/2014/main" id="{76077CC6-6552-7D30-B8A4-EB3DC98EEB57}"/>
              </a:ext>
            </a:extLst>
          </p:cNvPr>
          <p:cNvPicPr>
            <a:picLocks noChangeAspect="1"/>
          </p:cNvPicPr>
          <p:nvPr/>
        </p:nvPicPr>
        <p:blipFill>
          <a:blip r:embed="rId3"/>
          <a:stretch>
            <a:fillRect/>
          </a:stretch>
        </p:blipFill>
        <p:spPr>
          <a:xfrm>
            <a:off x="0" y="180565"/>
            <a:ext cx="12192000" cy="6496870"/>
          </a:xfrm>
          <a:prstGeom prst="rect">
            <a:avLst/>
          </a:prstGeom>
        </p:spPr>
      </p:pic>
    </p:spTree>
    <p:extLst>
      <p:ext uri="{BB962C8B-B14F-4D97-AF65-F5344CB8AC3E}">
        <p14:creationId xmlns:p14="http://schemas.microsoft.com/office/powerpoint/2010/main" val="1672286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jiklogo">
            <a:extLst>
              <a:ext uri="{FF2B5EF4-FFF2-40B4-BE49-F238E27FC236}">
                <a16:creationId xmlns:a16="http://schemas.microsoft.com/office/drawing/2014/main" id="{E98D4139-8C9C-D5F3-3146-0844B13229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6650" y="244476"/>
            <a:ext cx="3835400"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3">
            <a:extLst>
              <a:ext uri="{FF2B5EF4-FFF2-40B4-BE49-F238E27FC236}">
                <a16:creationId xmlns:a16="http://schemas.microsoft.com/office/drawing/2014/main" id="{50E8F5A3-2A09-5549-BEE3-D354DA7C2C0C}"/>
              </a:ext>
            </a:extLst>
          </p:cNvPr>
          <p:cNvSpPr>
            <a:spLocks noChangeArrowheads="1"/>
          </p:cNvSpPr>
          <p:nvPr/>
        </p:nvSpPr>
        <p:spPr bwMode="auto">
          <a:xfrm>
            <a:off x="1524000" y="2816226"/>
            <a:ext cx="9144000"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sz="5400" b="1">
                <a:solidFill>
                  <a:srgbClr val="003399"/>
                </a:solidFill>
                <a:latin typeface="Tw Cen MT" panose="020B0602020104020603" pitchFamily="34" charset="0"/>
                <a:ea typeface="MS PGothic" panose="020B0600070205080204" pitchFamily="34" charset="-128"/>
                <a:cs typeface="Arial" panose="020B0604020202020204" pitchFamily="34" charset="0"/>
              </a:rPr>
              <a:t>www.jik.com </a:t>
            </a:r>
          </a:p>
          <a:p>
            <a:pPr algn="ctr" fontAlgn="base">
              <a:spcBef>
                <a:spcPct val="0"/>
              </a:spcBef>
              <a:spcAft>
                <a:spcPct val="0"/>
              </a:spcAft>
              <a:buNone/>
            </a:pPr>
            <a:r>
              <a:rPr lang="en-US" altLang="en-US" sz="5400" b="1">
                <a:solidFill>
                  <a:srgbClr val="003399"/>
                </a:solidFill>
                <a:latin typeface="Tw Cen MT" panose="020B0602020104020603" pitchFamily="34" charset="0"/>
                <a:ea typeface="MS PGothic" panose="020B0600070205080204" pitchFamily="34" charset="-128"/>
                <a:cs typeface="Arial" panose="020B0604020202020204" pitchFamily="34" charset="0"/>
              </a:rPr>
              <a:t>jik@pacbell.net </a:t>
            </a:r>
          </a:p>
          <a:p>
            <a:pPr algn="ctr" fontAlgn="base">
              <a:spcBef>
                <a:spcPct val="0"/>
              </a:spcBef>
              <a:spcAft>
                <a:spcPct val="0"/>
              </a:spcAft>
              <a:buNone/>
            </a:pPr>
            <a:r>
              <a:rPr lang="en-US" altLang="en-US" b="1">
                <a:solidFill>
                  <a:srgbClr val="003399"/>
                </a:solidFill>
                <a:latin typeface="Tw Cen MT" panose="020B0602020104020603" pitchFamily="34" charset="0"/>
                <a:ea typeface="MS PGothic" panose="020B0600070205080204" pitchFamily="34" charset="-128"/>
                <a:cs typeface="Arial" panose="020B0604020202020204" pitchFamily="34" charset="0"/>
              </a:rPr>
              <a:t>Adding Value to Service by Increasing Access</a:t>
            </a:r>
          </a:p>
          <a:p>
            <a:pPr algn="ctr" fontAlgn="base">
              <a:spcBef>
                <a:spcPct val="0"/>
              </a:spcBef>
              <a:spcAft>
                <a:spcPct val="0"/>
              </a:spcAft>
              <a:buNone/>
            </a:pPr>
            <a:r>
              <a:rPr lang="en-US" altLang="en-US" b="1">
                <a:solidFill>
                  <a:srgbClr val="003399"/>
                </a:solidFill>
                <a:latin typeface="Tw Cen MT" panose="020B0602020104020603" pitchFamily="34" charset="0"/>
                <a:ea typeface="MS PGothic" panose="020B0600070205080204" pitchFamily="34" charset="-128"/>
                <a:cs typeface="Arial" panose="020B0604020202020204" pitchFamily="34" charset="0"/>
              </a:rPr>
              <a:t>Health Care and Disaster Inclusive Practices</a:t>
            </a:r>
          </a:p>
          <a:p>
            <a:pPr algn="ctr" fontAlgn="base">
              <a:spcBef>
                <a:spcPct val="0"/>
              </a:spcBef>
              <a:spcAft>
                <a:spcPct val="0"/>
              </a:spcAft>
              <a:buNone/>
            </a:pPr>
            <a:r>
              <a:rPr lang="en-US" altLang="en-US" b="1">
                <a:solidFill>
                  <a:srgbClr val="003399"/>
                </a:solidFill>
                <a:latin typeface="Tw Cen MT" panose="020B0602020104020603" pitchFamily="34" charset="0"/>
                <a:ea typeface="MS PGothic" panose="020B0600070205080204" pitchFamily="34" charset="-128"/>
                <a:cs typeface="Arial" panose="020B0604020202020204" pitchFamily="34" charset="0"/>
              </a:rPr>
              <a:t>Training, Policies, Processes, &amp; Exercises</a:t>
            </a:r>
          </a:p>
          <a:p>
            <a:pPr algn="ctr" fontAlgn="base">
              <a:spcBef>
                <a:spcPct val="0"/>
              </a:spcBef>
              <a:spcAft>
                <a:spcPct val="0"/>
              </a:spcAft>
              <a:buNone/>
            </a:pPr>
            <a:r>
              <a:rPr lang="en-US" altLang="en-US" b="1">
                <a:solidFill>
                  <a:srgbClr val="003399"/>
                </a:solidFill>
                <a:latin typeface="Tw Cen MT" panose="020B0602020104020603" pitchFamily="34" charset="0"/>
                <a:ea typeface="MS PGothic" panose="020B0600070205080204" pitchFamily="34" charset="-128"/>
                <a:cs typeface="Arial" panose="020B0604020202020204" pitchFamily="34" charset="0"/>
              </a:rPr>
              <a:t>Actionable Disability Competencies</a:t>
            </a:r>
          </a:p>
          <a:p>
            <a:pPr algn="ctr" fontAlgn="base">
              <a:spcBef>
                <a:spcPct val="0"/>
              </a:spcBef>
              <a:spcAft>
                <a:spcPct val="0"/>
              </a:spcAft>
              <a:buNone/>
            </a:pPr>
            <a:endParaRPr lang="en-US" altLang="en-US" sz="4800" b="1">
              <a:solidFill>
                <a:srgbClr val="003399"/>
              </a:solidFill>
              <a:latin typeface="Tw Cen MT" panose="020B0602020104020603" pitchFamily="34" charset="0"/>
              <a:ea typeface="MS PGothic" panose="020B0600070205080204" pitchFamily="34" charset="-128"/>
              <a:cs typeface="Arial" panose="020B0604020202020204" pitchFamily="34" charset="0"/>
            </a:endParaRPr>
          </a:p>
        </p:txBody>
      </p:sp>
      <p:sp>
        <p:nvSpPr>
          <p:cNvPr id="86021" name="Slide Number Placeholder 1">
            <a:extLst>
              <a:ext uri="{FF2B5EF4-FFF2-40B4-BE49-F238E27FC236}">
                <a16:creationId xmlns:a16="http://schemas.microsoft.com/office/drawing/2014/main" id="{6BAAF2D0-6B4D-6E41-EC31-9E8D8321D3C6}"/>
              </a:ext>
            </a:extLst>
          </p:cNvPr>
          <p:cNvSpPr>
            <a:spLocks noGrp="1"/>
          </p:cNvSpPr>
          <p:nvPr>
            <p:ph type="sldNum" sz="quarter" idx="12"/>
          </p:nvPr>
        </p:nvSpPr>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defRPr/>
            </a:pPr>
            <a:fld id="{276969FB-58EF-4EB1-BA07-EAC9482B8923}" type="slidenum">
              <a:rPr lang="en-US" altLang="en-US" sz="1400">
                <a:solidFill>
                  <a:srgbClr val="000000"/>
                </a:solidFill>
                <a:cs typeface="Arial" panose="020B0604020202020204" pitchFamily="34" charset="0"/>
              </a:rPr>
              <a:pPr fontAlgn="base">
                <a:spcBef>
                  <a:spcPct val="0"/>
                </a:spcBef>
                <a:spcAft>
                  <a:spcPct val="0"/>
                </a:spcAft>
                <a:buNone/>
                <a:defRPr/>
              </a:pPr>
              <a:t>2</a:t>
            </a:fld>
            <a:endParaRPr lang="en-US" altLang="en-US" sz="1400">
              <a:solidFill>
                <a:srgbClr val="000000"/>
              </a:solidFill>
              <a:cs typeface="Arial" panose="020B0604020202020204" pitchFamily="34" charset="0"/>
            </a:endParaRPr>
          </a:p>
        </p:txBody>
      </p:sp>
      <p:pic>
        <p:nvPicPr>
          <p:cNvPr id="62469" name="Picture 2">
            <a:extLst>
              <a:ext uri="{FF2B5EF4-FFF2-40B4-BE49-F238E27FC236}">
                <a16:creationId xmlns:a16="http://schemas.microsoft.com/office/drawing/2014/main" id="{DAEB623A-37DF-277B-C060-12C0EB1715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69876"/>
            <a:ext cx="1752600"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s://recovery.lacounty.govWell-organized, current, one-stop recovery information that includes. Tracking your Right of Entry form, fire debris removal status, rebuilding resources, and one-stop permit centers, videos, etc ">
            <a:extLst>
              <a:ext uri="{FF2B5EF4-FFF2-40B4-BE49-F238E27FC236}">
                <a16:creationId xmlns:a16="http://schemas.microsoft.com/office/drawing/2014/main" id="{DD405603-76E2-C7D5-C173-EE670C34358D}"/>
              </a:ext>
            </a:extLst>
          </p:cNvPr>
          <p:cNvPicPr>
            <a:picLocks noChangeAspect="1"/>
          </p:cNvPicPr>
          <p:nvPr/>
        </p:nvPicPr>
        <p:blipFill>
          <a:blip r:embed="rId3"/>
          <a:stretch>
            <a:fillRect/>
          </a:stretch>
        </p:blipFill>
        <p:spPr>
          <a:xfrm>
            <a:off x="0" y="260251"/>
            <a:ext cx="12192000" cy="6337498"/>
          </a:xfrm>
          <a:prstGeom prst="rect">
            <a:avLst/>
          </a:prstGeom>
        </p:spPr>
      </p:pic>
      <p:sp>
        <p:nvSpPr>
          <p:cNvPr id="4" name="TextBox 3">
            <a:extLst>
              <a:ext uri="{FF2B5EF4-FFF2-40B4-BE49-F238E27FC236}">
                <a16:creationId xmlns:a16="http://schemas.microsoft.com/office/drawing/2014/main" id="{A20BFC19-2E6F-F8F1-8396-68D61925EF68}"/>
              </a:ext>
            </a:extLst>
          </p:cNvPr>
          <p:cNvSpPr txBox="1"/>
          <p:nvPr/>
        </p:nvSpPr>
        <p:spPr>
          <a:xfrm>
            <a:off x="1977389" y="388620"/>
            <a:ext cx="8807403" cy="830997"/>
          </a:xfrm>
          <a:prstGeom prst="rect">
            <a:avLst/>
          </a:prstGeom>
          <a:noFill/>
        </p:spPr>
        <p:txBody>
          <a:bodyPr wrap="square" rtlCol="0">
            <a:spAutoFit/>
          </a:bodyPr>
          <a:lstStyle/>
          <a:p>
            <a:r>
              <a:rPr lang="en-US" sz="4800" b="1" u="sng" dirty="0">
                <a:solidFill>
                  <a:srgbClr val="FFFF00"/>
                </a:solidFill>
                <a:effectLst/>
                <a:latin typeface="Arial" panose="020B060402020202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https://recovery.lacounty.gov</a:t>
            </a:r>
            <a:endParaRPr lang="en-US" sz="4800" b="1" dirty="0">
              <a:solidFill>
                <a:srgbClr val="FFFF00"/>
              </a:solidFill>
            </a:endParaRPr>
          </a:p>
        </p:txBody>
      </p:sp>
    </p:spTree>
    <p:extLst>
      <p:ext uri="{BB962C8B-B14F-4D97-AF65-F5344CB8AC3E}">
        <p14:creationId xmlns:p14="http://schemas.microsoft.com/office/powerpoint/2010/main" val="1764258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DBE7C1-2600-4EDE-33A9-929A13ADF4FC}"/>
              </a:ext>
            </a:extLst>
          </p:cNvPr>
          <p:cNvPicPr>
            <a:picLocks noChangeAspect="1"/>
          </p:cNvPicPr>
          <p:nvPr/>
        </p:nvPicPr>
        <p:blipFill>
          <a:blip r:embed="rId3"/>
          <a:stretch>
            <a:fillRect/>
          </a:stretch>
        </p:blipFill>
        <p:spPr>
          <a:xfrm>
            <a:off x="0" y="561599"/>
            <a:ext cx="12192000" cy="5734802"/>
          </a:xfrm>
          <a:prstGeom prst="rect">
            <a:avLst/>
          </a:prstGeom>
        </p:spPr>
      </p:pic>
    </p:spTree>
    <p:extLst>
      <p:ext uri="{BB962C8B-B14F-4D97-AF65-F5344CB8AC3E}">
        <p14:creationId xmlns:p14="http://schemas.microsoft.com/office/powerpoint/2010/main" val="3189640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FCF647-C9FF-8C95-F44A-47693C8F8141}"/>
              </a:ext>
            </a:extLst>
          </p:cNvPr>
          <p:cNvPicPr>
            <a:picLocks noChangeAspect="1"/>
          </p:cNvPicPr>
          <p:nvPr/>
        </p:nvPicPr>
        <p:blipFill>
          <a:blip r:embed="rId3"/>
          <a:stretch>
            <a:fillRect/>
          </a:stretch>
        </p:blipFill>
        <p:spPr>
          <a:xfrm>
            <a:off x="0" y="506128"/>
            <a:ext cx="12192000" cy="5845743"/>
          </a:xfrm>
          <a:prstGeom prst="rect">
            <a:avLst/>
          </a:prstGeom>
        </p:spPr>
      </p:pic>
    </p:spTree>
    <p:extLst>
      <p:ext uri="{BB962C8B-B14F-4D97-AF65-F5344CB8AC3E}">
        <p14:creationId xmlns:p14="http://schemas.microsoft.com/office/powerpoint/2010/main" val="35063779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C71BAC-BB6B-DB44-C513-C481BF4EE6A0}"/>
              </a:ext>
            </a:extLst>
          </p:cNvPr>
          <p:cNvPicPr>
            <a:picLocks noChangeAspect="1"/>
          </p:cNvPicPr>
          <p:nvPr/>
        </p:nvPicPr>
        <p:blipFill>
          <a:blip r:embed="rId3"/>
          <a:stretch>
            <a:fillRect/>
          </a:stretch>
        </p:blipFill>
        <p:spPr>
          <a:xfrm>
            <a:off x="98977" y="0"/>
            <a:ext cx="11994046" cy="6858000"/>
          </a:xfrm>
          <a:prstGeom prst="rect">
            <a:avLst/>
          </a:prstGeom>
        </p:spPr>
      </p:pic>
    </p:spTree>
    <p:extLst>
      <p:ext uri="{BB962C8B-B14F-4D97-AF65-F5344CB8AC3E}">
        <p14:creationId xmlns:p14="http://schemas.microsoft.com/office/powerpoint/2010/main" val="3822748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08815B-1539-1304-BB01-0ADC73E32E43}"/>
              </a:ext>
            </a:extLst>
          </p:cNvPr>
          <p:cNvPicPr>
            <a:picLocks noChangeAspect="1"/>
          </p:cNvPicPr>
          <p:nvPr/>
        </p:nvPicPr>
        <p:blipFill>
          <a:blip r:embed="rId3"/>
          <a:stretch>
            <a:fillRect/>
          </a:stretch>
        </p:blipFill>
        <p:spPr>
          <a:xfrm>
            <a:off x="0" y="303900"/>
            <a:ext cx="12192000" cy="6250199"/>
          </a:xfrm>
          <a:prstGeom prst="rect">
            <a:avLst/>
          </a:prstGeom>
        </p:spPr>
      </p:pic>
    </p:spTree>
    <p:extLst>
      <p:ext uri="{BB962C8B-B14F-4D97-AF65-F5344CB8AC3E}">
        <p14:creationId xmlns:p14="http://schemas.microsoft.com/office/powerpoint/2010/main" val="1821222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BC6D9-4247-53F0-F4E3-B2F3596F294E}"/>
            </a:ext>
          </a:extLst>
        </p:cNvPr>
        <p:cNvGrpSpPr/>
        <p:nvPr/>
      </p:nvGrpSpPr>
      <p:grpSpPr>
        <a:xfrm>
          <a:off x="0" y="0"/>
          <a:ext cx="0" cy="0"/>
          <a:chOff x="0" y="0"/>
          <a:chExt cx="0" cy="0"/>
        </a:xfrm>
      </p:grpSpPr>
      <p:sp>
        <p:nvSpPr>
          <p:cNvPr id="97282" name="Title 1">
            <a:extLst>
              <a:ext uri="{FF2B5EF4-FFF2-40B4-BE49-F238E27FC236}">
                <a16:creationId xmlns:a16="http://schemas.microsoft.com/office/drawing/2014/main" id="{BA4FC20A-FAD3-A89F-7833-B53AA2AE8AC1}"/>
              </a:ext>
            </a:extLst>
          </p:cNvPr>
          <p:cNvSpPr>
            <a:spLocks noGrp="1" noChangeArrowheads="1"/>
          </p:cNvSpPr>
          <p:nvPr>
            <p:ph type="title"/>
          </p:nvPr>
        </p:nvSpPr>
        <p:spPr>
          <a:xfrm>
            <a:off x="1524000" y="549275"/>
            <a:ext cx="9067800" cy="1143000"/>
          </a:xfrm>
        </p:spPr>
        <p:txBody>
          <a:bodyPr/>
          <a:lstStyle/>
          <a:p>
            <a:r>
              <a:rPr lang="en-US" altLang="en-US" sz="7200">
                <a:cs typeface="Calibri" panose="020F0502020204030204" pitchFamily="34" charset="0"/>
              </a:rPr>
              <a:t>Response Gap</a:t>
            </a:r>
            <a:br>
              <a:rPr lang="en-US" altLang="en-US" sz="3200">
                <a:cs typeface="Calibri" panose="020F0502020204030204" pitchFamily="34" charset="0"/>
              </a:rPr>
            </a:br>
            <a:r>
              <a:rPr lang="en-US" altLang="en-US" sz="3600">
                <a:cs typeface="Calibri" panose="020F0502020204030204" pitchFamily="34" charset="0"/>
              </a:rPr>
              <a:t>Transparency &amp; honesty with the public </a:t>
            </a:r>
            <a:br>
              <a:rPr lang="en-US" altLang="en-US">
                <a:latin typeface="Times New Roman" panose="02020603050405020304" pitchFamily="18" charset="0"/>
                <a:cs typeface="Times New Roman" panose="02020603050405020304" pitchFamily="18" charset="0"/>
              </a:rPr>
            </a:br>
            <a:endParaRPr lang="en-US" altLang="en-US"/>
          </a:p>
        </p:txBody>
      </p:sp>
      <p:sp>
        <p:nvSpPr>
          <p:cNvPr id="97283" name="Content Placeholder 2">
            <a:extLst>
              <a:ext uri="{FF2B5EF4-FFF2-40B4-BE49-F238E27FC236}">
                <a16:creationId xmlns:a16="http://schemas.microsoft.com/office/drawing/2014/main" id="{31205EFF-A459-C125-1F9C-71CDF8146DEE}"/>
              </a:ext>
            </a:extLst>
          </p:cNvPr>
          <p:cNvSpPr>
            <a:spLocks noGrp="1" noChangeArrowheads="1"/>
          </p:cNvSpPr>
          <p:nvPr>
            <p:ph idx="1"/>
          </p:nvPr>
        </p:nvSpPr>
        <p:spPr>
          <a:xfrm>
            <a:off x="477077" y="1752600"/>
            <a:ext cx="11330609" cy="5524500"/>
          </a:xfrm>
        </p:spPr>
        <p:txBody>
          <a:bodyPr/>
          <a:lstStyle/>
          <a:p>
            <a:pPr marL="0">
              <a:spcBef>
                <a:spcPct val="0"/>
              </a:spcBef>
              <a:defRPr/>
            </a:pPr>
            <a:r>
              <a:rPr lang="en-US" altLang="en-US" sz="4400" dirty="0">
                <a:solidFill>
                  <a:schemeClr val="accent6">
                    <a:lumMod val="60000"/>
                    <a:lumOff val="40000"/>
                  </a:schemeClr>
                </a:solidFill>
                <a:cs typeface="Times New Roman" panose="02020603050405020304" pitchFamily="18" charset="0"/>
              </a:rPr>
              <a:t>Expose </a:t>
            </a:r>
            <a:r>
              <a:rPr lang="en-US" altLang="en-US" sz="4400" dirty="0">
                <a:cs typeface="Times New Roman" panose="02020603050405020304" pitchFamily="18" charset="0"/>
              </a:rPr>
              <a:t>any disaster </a:t>
            </a:r>
            <a:r>
              <a:rPr lang="en-US" altLang="en-US" sz="4400" dirty="0">
                <a:solidFill>
                  <a:schemeClr val="accent6">
                    <a:lumMod val="60000"/>
                    <a:lumOff val="40000"/>
                  </a:schemeClr>
                </a:solidFill>
                <a:cs typeface="Times New Roman" panose="02020603050405020304" pitchFamily="18" charset="0"/>
              </a:rPr>
              <a:t>overpromises</a:t>
            </a:r>
            <a:r>
              <a:rPr lang="en-US" altLang="en-US" sz="4400" dirty="0">
                <a:cs typeface="Times New Roman" panose="02020603050405020304" pitchFamily="18" charset="0"/>
              </a:rPr>
              <a:t> </a:t>
            </a:r>
          </a:p>
          <a:p>
            <a:pPr marL="0">
              <a:lnSpc>
                <a:spcPct val="115000"/>
              </a:lnSpc>
              <a:spcBef>
                <a:spcPct val="0"/>
              </a:spcBef>
              <a:defRPr/>
            </a:pPr>
            <a:r>
              <a:rPr lang="en-US" altLang="en-US" sz="4400" dirty="0">
                <a:ea typeface="Times New Roman" panose="02020603050405020304" pitchFamily="18" charset="0"/>
                <a:cs typeface="Arial" panose="020B0604020202020204" pitchFamily="34" charset="0"/>
              </a:rPr>
              <a:t>Clear &amp; aimed at bursting magical thinking</a:t>
            </a:r>
          </a:p>
          <a:p>
            <a:pPr marL="800100" lvl="2">
              <a:lnSpc>
                <a:spcPct val="115000"/>
              </a:lnSpc>
              <a:spcBef>
                <a:spcPct val="0"/>
              </a:spcBef>
              <a:defRPr/>
            </a:pPr>
            <a:r>
              <a:rPr lang="en-US" altLang="en-US" sz="3600" b="1" dirty="0">
                <a:ea typeface="Times New Roman" panose="02020603050405020304" pitchFamily="18" charset="0"/>
                <a:cs typeface="Arial" panose="020B0604020202020204" pitchFamily="34" charset="0"/>
              </a:rPr>
              <a:t> There is a large amount of time when people are on their own! </a:t>
            </a:r>
            <a:endParaRPr lang="en-US" altLang="en-US" sz="3600" b="1" dirty="0">
              <a:cs typeface="Times New Roman" panose="02020603050405020304" pitchFamily="18" charset="0"/>
            </a:endParaRPr>
          </a:p>
          <a:p>
            <a:pPr marL="800100" lvl="2">
              <a:lnSpc>
                <a:spcPct val="115000"/>
              </a:lnSpc>
              <a:spcBef>
                <a:spcPct val="0"/>
              </a:spcBef>
              <a:defRPr/>
            </a:pPr>
            <a:r>
              <a:rPr lang="en-US" altLang="en-US" sz="3600" b="1" dirty="0">
                <a:cs typeface="Times New Roman" panose="02020603050405020304" pitchFamily="18" charset="0"/>
              </a:rPr>
              <a:t>1</a:t>
            </a:r>
            <a:r>
              <a:rPr lang="en-US" altLang="en-US" sz="3600" b="1" baseline="30000" dirty="0">
                <a:cs typeface="Times New Roman" panose="02020603050405020304" pitchFamily="18" charset="0"/>
              </a:rPr>
              <a:t>st</a:t>
            </a:r>
            <a:r>
              <a:rPr lang="en-US" altLang="en-US" sz="3600" b="1" dirty="0">
                <a:cs typeface="Times New Roman" panose="02020603050405020304" pitchFamily="18" charset="0"/>
              </a:rPr>
              <a:t> helpers are not 1</a:t>
            </a:r>
            <a:r>
              <a:rPr lang="en-US" altLang="en-US" sz="3600" b="1" baseline="30000" dirty="0">
                <a:cs typeface="Times New Roman" panose="02020603050405020304" pitchFamily="18" charset="0"/>
              </a:rPr>
              <a:t>st</a:t>
            </a:r>
            <a:r>
              <a:rPr lang="en-US" altLang="en-US" sz="3600" b="1" dirty="0">
                <a:cs typeface="Times New Roman" panose="02020603050405020304" pitchFamily="18" charset="0"/>
              </a:rPr>
              <a:t> responders; they are nearby neighbors, friends, &amp; family</a:t>
            </a:r>
            <a:endParaRPr lang="en-US" altLang="en-US" sz="3600" b="1" dirty="0">
              <a:cs typeface="Calibri" panose="020F0502020204030204" pitchFamily="34" charset="0"/>
            </a:endParaRPr>
          </a:p>
          <a:p>
            <a:pPr marL="0">
              <a:defRPr/>
            </a:pPr>
            <a:endParaRPr lang="en-US" altLang="en-US" dirty="0"/>
          </a:p>
        </p:txBody>
      </p:sp>
      <p:sp>
        <p:nvSpPr>
          <p:cNvPr id="97284" name="Slide Number Placeholder 4">
            <a:extLst>
              <a:ext uri="{FF2B5EF4-FFF2-40B4-BE49-F238E27FC236}">
                <a16:creationId xmlns:a16="http://schemas.microsoft.com/office/drawing/2014/main" id="{2AFF1459-7168-E3CC-5BF4-9A0993E09A95}"/>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fld id="{AC5149CD-7EEE-4C6A-8C09-FEF7125DEA11}" type="slidenum">
              <a:rPr lang="en-US" altLang="en-US" sz="1400">
                <a:solidFill>
                  <a:srgbClr val="FFFFFF"/>
                </a:solidFill>
              </a:rPr>
              <a:pPr fontAlgn="base">
                <a:spcBef>
                  <a:spcPct val="0"/>
                </a:spcBef>
                <a:spcAft>
                  <a:spcPct val="0"/>
                </a:spcAft>
                <a:buNone/>
              </a:pPr>
              <a:t>25</a:t>
            </a:fld>
            <a:endParaRPr lang="en-US" altLang="en-US" sz="1400">
              <a:solidFill>
                <a:srgbClr val="FFFFFF"/>
              </a:solidFill>
            </a:endParaRPr>
          </a:p>
        </p:txBody>
      </p:sp>
    </p:spTree>
    <p:extLst>
      <p:ext uri="{BB962C8B-B14F-4D97-AF65-F5344CB8AC3E}">
        <p14:creationId xmlns:p14="http://schemas.microsoft.com/office/powerpoint/2010/main" val="1790201996"/>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Content Placeholder 2">
            <a:extLst>
              <a:ext uri="{FF2B5EF4-FFF2-40B4-BE49-F238E27FC236}">
                <a16:creationId xmlns:a16="http://schemas.microsoft.com/office/drawing/2014/main" id="{27E3000C-E0DE-C2F8-C3B0-23B9FE8CCAE9}"/>
              </a:ext>
            </a:extLst>
          </p:cNvPr>
          <p:cNvSpPr>
            <a:spLocks noGrp="1" noChangeArrowheads="1"/>
          </p:cNvSpPr>
          <p:nvPr>
            <p:ph idx="1"/>
          </p:nvPr>
        </p:nvSpPr>
        <p:spPr>
          <a:xfrm>
            <a:off x="530087" y="152400"/>
            <a:ext cx="11224591" cy="6300788"/>
          </a:xfrm>
        </p:spPr>
        <p:txBody>
          <a:bodyPr/>
          <a:lstStyle/>
          <a:p>
            <a:pPr marL="0">
              <a:lnSpc>
                <a:spcPct val="115000"/>
              </a:lnSpc>
              <a:spcAft>
                <a:spcPts val="1000"/>
              </a:spcAft>
              <a:defRPr/>
            </a:pPr>
            <a:r>
              <a:rPr lang="en-US" sz="4000" b="1" dirty="0">
                <a:solidFill>
                  <a:srgbClr val="FF0066"/>
                </a:solidFill>
                <a:ea typeface="Calibri" panose="020F0502020204030204" pitchFamily="34" charset="0"/>
              </a:rPr>
              <a:t>Weak:</a:t>
            </a:r>
          </a:p>
          <a:p>
            <a:pPr marL="800100" lvl="1" indent="-400050">
              <a:lnSpc>
                <a:spcPct val="115000"/>
              </a:lnSpc>
              <a:spcAft>
                <a:spcPts val="1000"/>
              </a:spcAft>
              <a:defRPr/>
            </a:pPr>
            <a:r>
              <a:rPr lang="en-US" sz="3600" b="1" dirty="0">
                <a:ea typeface="Calibri" panose="020F0502020204030204" pitchFamily="34" charset="0"/>
              </a:rPr>
              <a:t>Neighbor-to-neighbor alert guidance should be considered for development.</a:t>
            </a:r>
          </a:p>
          <a:p>
            <a:pPr>
              <a:defRPr/>
            </a:pPr>
            <a:r>
              <a:rPr lang="en-US" sz="4000" b="1" dirty="0">
                <a:solidFill>
                  <a:srgbClr val="00FF00"/>
                </a:solidFill>
                <a:ea typeface="Times New Roman" panose="02020603050405020304" pitchFamily="18" charset="0"/>
              </a:rPr>
              <a:t>Stronger:</a:t>
            </a:r>
          </a:p>
          <a:p>
            <a:pPr lvl="1">
              <a:defRPr/>
            </a:pPr>
            <a:r>
              <a:rPr lang="en-US" sz="3600" b="1" dirty="0">
                <a:ea typeface="Times New Roman" panose="02020603050405020304" pitchFamily="18" charset="0"/>
              </a:rPr>
              <a:t> Neighbor-to-neighbor alert guidance is being developed by Super-Advisor Consulting, </a:t>
            </a:r>
            <a:r>
              <a:rPr lang="en-US" sz="3600" b="1" dirty="0">
                <a:solidFill>
                  <a:schemeClr val="accent2"/>
                </a:solidFill>
                <a:ea typeface="Times New Roman" panose="02020603050405020304" pitchFamily="18" charset="0"/>
              </a:rPr>
              <a:t>the completion date is xx/xx/xx &amp; this guidance will be posted at (insert link).</a:t>
            </a:r>
          </a:p>
          <a:p>
            <a:pPr>
              <a:defRPr/>
            </a:pPr>
            <a:endParaRPr lang="en-US" sz="2800" b="1" dirty="0">
              <a:latin typeface="Times New Roman" panose="02020603050405020304" pitchFamily="18" charset="0"/>
              <a:ea typeface="Times New Roman" panose="02020603050405020304" pitchFamily="18" charset="0"/>
            </a:endParaRPr>
          </a:p>
          <a:p>
            <a:pPr marL="0" indent="0">
              <a:buNone/>
              <a:defRPr/>
            </a:pPr>
            <a:endParaRPr lang="en-US" altLang="en-US" dirty="0"/>
          </a:p>
        </p:txBody>
      </p:sp>
      <p:sp>
        <p:nvSpPr>
          <p:cNvPr id="93187" name="Slide Number Placeholder 4">
            <a:extLst>
              <a:ext uri="{FF2B5EF4-FFF2-40B4-BE49-F238E27FC236}">
                <a16:creationId xmlns:a16="http://schemas.microsoft.com/office/drawing/2014/main" id="{A9CBDA55-622F-148E-62DC-E19D3C95886F}"/>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fld id="{C5622136-99B6-484A-BA1E-30904833F616}" type="slidenum">
              <a:rPr lang="en-US" altLang="en-US" sz="1400">
                <a:solidFill>
                  <a:srgbClr val="FFFFFF"/>
                </a:solidFill>
              </a:rPr>
              <a:pPr fontAlgn="base">
                <a:spcBef>
                  <a:spcPct val="0"/>
                </a:spcBef>
                <a:spcAft>
                  <a:spcPct val="0"/>
                </a:spcAft>
                <a:buNone/>
              </a:pPr>
              <a:t>26</a:t>
            </a:fld>
            <a:endParaRPr lang="en-US" altLang="en-US" sz="1400">
              <a:solidFill>
                <a:srgbClr val="FFFFFF"/>
              </a:solidFill>
            </a:endParaRP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Content Placeholder 2">
            <a:extLst>
              <a:ext uri="{FF2B5EF4-FFF2-40B4-BE49-F238E27FC236}">
                <a16:creationId xmlns:a16="http://schemas.microsoft.com/office/drawing/2014/main" id="{5B555174-DA83-B866-E88D-7A1066A3BAAC}"/>
              </a:ext>
            </a:extLst>
          </p:cNvPr>
          <p:cNvSpPr>
            <a:spLocks noGrp="1" noChangeArrowheads="1"/>
          </p:cNvSpPr>
          <p:nvPr>
            <p:ph idx="1"/>
          </p:nvPr>
        </p:nvSpPr>
        <p:spPr>
          <a:xfrm>
            <a:off x="437322" y="328613"/>
            <a:ext cx="11423374" cy="6300787"/>
          </a:xfrm>
        </p:spPr>
        <p:txBody>
          <a:bodyPr/>
          <a:lstStyle/>
          <a:p>
            <a:pPr marL="0">
              <a:lnSpc>
                <a:spcPct val="115000"/>
              </a:lnSpc>
              <a:spcAft>
                <a:spcPts val="1000"/>
              </a:spcAft>
              <a:defRPr/>
            </a:pPr>
            <a:r>
              <a:rPr lang="en-US" sz="4400" b="1" dirty="0">
                <a:solidFill>
                  <a:srgbClr val="FF0066"/>
                </a:solidFill>
                <a:ea typeface="Calibri" panose="020F0502020204030204" pitchFamily="34" charset="0"/>
              </a:rPr>
              <a:t>Weak:</a:t>
            </a:r>
          </a:p>
          <a:p>
            <a:pPr marL="800100" lvl="1" indent="-400050">
              <a:lnSpc>
                <a:spcPct val="115000"/>
              </a:lnSpc>
              <a:spcAft>
                <a:spcPts val="1000"/>
              </a:spcAft>
              <a:defRPr/>
            </a:pPr>
            <a:r>
              <a:rPr lang="en-US" sz="4400" b="1" dirty="0">
                <a:ea typeface="Calibri" panose="020F0502020204030204" pitchFamily="34" charset="0"/>
              </a:rPr>
              <a:t>People needing transit evacuation help should call 911.</a:t>
            </a:r>
            <a:endParaRPr lang="en-US" sz="4400" b="1" dirty="0">
              <a:ea typeface="Times New Roman" panose="02020603050405020304" pitchFamily="18" charset="0"/>
            </a:endParaRPr>
          </a:p>
          <a:p>
            <a:pPr>
              <a:defRPr/>
            </a:pPr>
            <a:r>
              <a:rPr lang="en-US" sz="4400" b="1" dirty="0">
                <a:solidFill>
                  <a:srgbClr val="00FF00"/>
                </a:solidFill>
                <a:ea typeface="Times New Roman" panose="02020603050405020304" pitchFamily="18" charset="0"/>
              </a:rPr>
              <a:t>Stronger:</a:t>
            </a:r>
          </a:p>
          <a:p>
            <a:pPr lvl="1">
              <a:defRPr/>
            </a:pPr>
            <a:r>
              <a:rPr lang="en-US" sz="4400" b="1" dirty="0">
                <a:ea typeface="Times New Roman" panose="02020603050405020304" pitchFamily="18" charset="0"/>
              </a:rPr>
              <a:t>Individuals needing transit evacuation help can </a:t>
            </a:r>
            <a:r>
              <a:rPr lang="en-US" sz="4400" b="1" dirty="0">
                <a:solidFill>
                  <a:schemeClr val="accent2"/>
                </a:solidFill>
                <a:ea typeface="Times New Roman" panose="02020603050405020304" pitchFamily="18" charset="0"/>
              </a:rPr>
              <a:t>use </a:t>
            </a:r>
            <a:r>
              <a:rPr lang="en-US" sz="4400" b="1" dirty="0" err="1">
                <a:solidFill>
                  <a:schemeClr val="accent2"/>
                </a:solidFill>
                <a:ea typeface="Times New Roman" panose="02020603050405020304" pitchFamily="18" charset="0"/>
              </a:rPr>
              <a:t>xxx.xxx.xxxx</a:t>
            </a:r>
            <a:r>
              <a:rPr lang="en-US" sz="4400" b="1" dirty="0">
                <a:solidFill>
                  <a:schemeClr val="accent2"/>
                </a:solidFill>
                <a:ea typeface="Times New Roman" panose="02020603050405020304" pitchFamily="18" charset="0"/>
              </a:rPr>
              <a:t>  (phone, text) to ask for help evacuating. </a:t>
            </a:r>
            <a:endParaRPr lang="en-US" sz="4400" b="1" dirty="0">
              <a:solidFill>
                <a:schemeClr val="accent2"/>
              </a:solidFill>
              <a:latin typeface="Times New Roman" panose="02020603050405020304" pitchFamily="18" charset="0"/>
              <a:ea typeface="Times New Roman" panose="02020603050405020304" pitchFamily="18" charset="0"/>
            </a:endParaRPr>
          </a:p>
          <a:p>
            <a:pPr marL="0" indent="0">
              <a:buNone/>
              <a:defRPr/>
            </a:pPr>
            <a:endParaRPr lang="en-US" altLang="en-US" dirty="0"/>
          </a:p>
        </p:txBody>
      </p:sp>
      <p:sp>
        <p:nvSpPr>
          <p:cNvPr id="99331" name="Slide Number Placeholder 4">
            <a:extLst>
              <a:ext uri="{FF2B5EF4-FFF2-40B4-BE49-F238E27FC236}">
                <a16:creationId xmlns:a16="http://schemas.microsoft.com/office/drawing/2014/main" id="{B442E4C5-174F-3C8B-C78C-F19E5C71E67F}"/>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59DB6DF-016D-4010-89D9-7206AA6B7EC1}"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42290319"/>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BF5DC-98B9-834C-2959-8C3D78ECA9A6}"/>
            </a:ext>
          </a:extLst>
        </p:cNvPr>
        <p:cNvGrpSpPr/>
        <p:nvPr/>
      </p:nvGrpSpPr>
      <p:grpSpPr>
        <a:xfrm>
          <a:off x="0" y="0"/>
          <a:ext cx="0" cy="0"/>
          <a:chOff x="0" y="0"/>
          <a:chExt cx="0" cy="0"/>
        </a:xfrm>
      </p:grpSpPr>
      <p:sp>
        <p:nvSpPr>
          <p:cNvPr id="156674" name="Title 3">
            <a:extLst>
              <a:ext uri="{FF2B5EF4-FFF2-40B4-BE49-F238E27FC236}">
                <a16:creationId xmlns:a16="http://schemas.microsoft.com/office/drawing/2014/main" id="{85CE84F6-6410-05BA-175F-0B82506D83F9}"/>
              </a:ext>
            </a:extLst>
          </p:cNvPr>
          <p:cNvSpPr>
            <a:spLocks noGrp="1" noChangeArrowheads="1"/>
          </p:cNvSpPr>
          <p:nvPr>
            <p:ph type="title"/>
          </p:nvPr>
        </p:nvSpPr>
        <p:spPr>
          <a:xfrm>
            <a:off x="152400" y="261146"/>
            <a:ext cx="12039600" cy="1143000"/>
          </a:xfrm>
        </p:spPr>
        <p:txBody>
          <a:bodyPr/>
          <a:lstStyle/>
          <a:p>
            <a:r>
              <a:rPr lang="en-US" altLang="en-US" sz="4800" dirty="0"/>
              <a:t>Token Engagement: Trust Damagers</a:t>
            </a:r>
          </a:p>
        </p:txBody>
      </p:sp>
      <p:sp>
        <p:nvSpPr>
          <p:cNvPr id="139267" name="Content Placeholder 4">
            <a:extLst>
              <a:ext uri="{FF2B5EF4-FFF2-40B4-BE49-F238E27FC236}">
                <a16:creationId xmlns:a16="http://schemas.microsoft.com/office/drawing/2014/main" id="{1247777A-3319-52C0-C230-E9A348C7C0A4}"/>
              </a:ext>
            </a:extLst>
          </p:cNvPr>
          <p:cNvSpPr>
            <a:spLocks noGrp="1"/>
          </p:cNvSpPr>
          <p:nvPr>
            <p:ph idx="1"/>
          </p:nvPr>
        </p:nvSpPr>
        <p:spPr>
          <a:xfrm>
            <a:off x="254977" y="1563689"/>
            <a:ext cx="11649807" cy="4746625"/>
          </a:xfrm>
        </p:spPr>
        <p:txBody>
          <a:bodyPr>
            <a:normAutofit/>
          </a:bodyPr>
          <a:lstStyle/>
          <a:p>
            <a:pPr>
              <a:defRPr/>
            </a:pPr>
            <a:r>
              <a:rPr lang="en-US" sz="4400" b="1" dirty="0"/>
              <a:t>Resistance to a Culture Shift </a:t>
            </a:r>
          </a:p>
          <a:p>
            <a:pPr>
              <a:defRPr/>
            </a:pPr>
            <a:r>
              <a:rPr lang="en-US" sz="4400" b="1" dirty="0"/>
              <a:t>Advisory groups are  to “check a box” to fulfill mandates</a:t>
            </a:r>
          </a:p>
          <a:p>
            <a:pPr>
              <a:defRPr/>
            </a:pPr>
            <a:r>
              <a:rPr lang="en-US" sz="4400" b="1" dirty="0"/>
              <a:t>Top-down government-centric emergency management </a:t>
            </a:r>
          </a:p>
          <a:p>
            <a:pPr>
              <a:defRPr/>
            </a:pPr>
            <a:r>
              <a:rPr lang="en-US" sz="4400" b="1" dirty="0"/>
              <a:t>Talking to versus talking with</a:t>
            </a:r>
          </a:p>
          <a:p>
            <a:pPr>
              <a:defRPr/>
            </a:pPr>
            <a:endParaRPr lang="en-US" dirty="0"/>
          </a:p>
        </p:txBody>
      </p:sp>
      <p:sp>
        <p:nvSpPr>
          <p:cNvPr id="156676" name="Slide Number Placeholder 1">
            <a:extLst>
              <a:ext uri="{FF2B5EF4-FFF2-40B4-BE49-F238E27FC236}">
                <a16:creationId xmlns:a16="http://schemas.microsoft.com/office/drawing/2014/main" id="{708D2360-6F10-2302-85A2-D4EF0013B84C}"/>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40D0650-22C3-4EF5-9E86-5ACDA603E70D}" type="slidenum">
              <a:rPr kumimoji="0" lang="en-US" altLang="en-US" sz="14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altLang="en-US" sz="14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332136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0ADEE-98EE-0E0F-F214-752F30FA0C1C}"/>
            </a:ext>
          </a:extLst>
        </p:cNvPr>
        <p:cNvGrpSpPr/>
        <p:nvPr/>
      </p:nvGrpSpPr>
      <p:grpSpPr>
        <a:xfrm>
          <a:off x="0" y="0"/>
          <a:ext cx="0" cy="0"/>
          <a:chOff x="0" y="0"/>
          <a:chExt cx="0" cy="0"/>
        </a:xfrm>
      </p:grpSpPr>
      <p:sp>
        <p:nvSpPr>
          <p:cNvPr id="156674" name="Title 3">
            <a:extLst>
              <a:ext uri="{FF2B5EF4-FFF2-40B4-BE49-F238E27FC236}">
                <a16:creationId xmlns:a16="http://schemas.microsoft.com/office/drawing/2014/main" id="{3F654BBE-D97B-73E4-F69E-5BDC0BF8A036}"/>
              </a:ext>
            </a:extLst>
          </p:cNvPr>
          <p:cNvSpPr>
            <a:spLocks noGrp="1" noChangeArrowheads="1"/>
          </p:cNvSpPr>
          <p:nvPr>
            <p:ph type="title"/>
          </p:nvPr>
        </p:nvSpPr>
        <p:spPr>
          <a:xfrm>
            <a:off x="152400" y="261146"/>
            <a:ext cx="12039600" cy="1143000"/>
          </a:xfrm>
        </p:spPr>
        <p:txBody>
          <a:bodyPr/>
          <a:lstStyle/>
          <a:p>
            <a:r>
              <a:rPr lang="en-US" altLang="en-US" sz="4600" dirty="0"/>
              <a:t>Community Involvement Trust Damagers </a:t>
            </a:r>
          </a:p>
        </p:txBody>
      </p:sp>
      <p:sp>
        <p:nvSpPr>
          <p:cNvPr id="139267" name="Content Placeholder 4">
            <a:extLst>
              <a:ext uri="{FF2B5EF4-FFF2-40B4-BE49-F238E27FC236}">
                <a16:creationId xmlns:a16="http://schemas.microsoft.com/office/drawing/2014/main" id="{ABCD9B83-21A1-1009-7054-16DBB25C2313}"/>
              </a:ext>
            </a:extLst>
          </p:cNvPr>
          <p:cNvSpPr>
            <a:spLocks noGrp="1"/>
          </p:cNvSpPr>
          <p:nvPr>
            <p:ph idx="1"/>
          </p:nvPr>
        </p:nvSpPr>
        <p:spPr>
          <a:xfrm>
            <a:off x="254977" y="1563689"/>
            <a:ext cx="11649807" cy="4746625"/>
          </a:xfrm>
        </p:spPr>
        <p:txBody>
          <a:bodyPr>
            <a:normAutofit fontScale="92500" lnSpcReduction="20000"/>
          </a:bodyPr>
          <a:lstStyle/>
          <a:p>
            <a:pPr>
              <a:defRPr/>
            </a:pPr>
            <a:r>
              <a:rPr lang="en-US" sz="4400" b="1" dirty="0"/>
              <a:t>Minimal or no involvement</a:t>
            </a:r>
          </a:p>
          <a:p>
            <a:pPr>
              <a:defRPr/>
            </a:pPr>
            <a:r>
              <a:rPr lang="en-US" sz="4400" b="1" dirty="0"/>
              <a:t>Decisions made without public input </a:t>
            </a:r>
          </a:p>
          <a:p>
            <a:pPr>
              <a:defRPr/>
            </a:pPr>
            <a:r>
              <a:rPr lang="en-US" sz="4400" b="1" dirty="0"/>
              <a:t>Participants are usually the same “insiders &amp; officials”</a:t>
            </a:r>
          </a:p>
          <a:p>
            <a:pPr>
              <a:defRPr/>
            </a:pPr>
            <a:r>
              <a:rPr lang="en-US" sz="4400" b="1" dirty="0"/>
              <a:t>Disrespecting &amp; disregarding public input, ignoring concerns, or dismissing local experiences</a:t>
            </a:r>
          </a:p>
          <a:p>
            <a:pPr>
              <a:defRPr/>
            </a:pPr>
            <a:r>
              <a:rPr lang="en-US" sz="4400" b="1" dirty="0"/>
              <a:t>Reactive &amp; isolated planning </a:t>
            </a:r>
          </a:p>
          <a:p>
            <a:pPr>
              <a:defRPr/>
            </a:pPr>
            <a:endParaRPr lang="en-US" dirty="0"/>
          </a:p>
        </p:txBody>
      </p:sp>
      <p:sp>
        <p:nvSpPr>
          <p:cNvPr id="156676" name="Slide Number Placeholder 1">
            <a:extLst>
              <a:ext uri="{FF2B5EF4-FFF2-40B4-BE49-F238E27FC236}">
                <a16:creationId xmlns:a16="http://schemas.microsoft.com/office/drawing/2014/main" id="{7561AF93-BD17-16EE-0504-FE683DA93DBE}"/>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40D0650-22C3-4EF5-9E86-5ACDA603E70D}" type="slidenum">
              <a:rPr kumimoji="0" lang="en-US" altLang="en-US" sz="14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en-US" sz="14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0295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45722C1A-0BE7-8C15-FB81-333D03BC12E6}"/>
              </a:ext>
            </a:extLst>
          </p:cNvPr>
          <p:cNvSpPr>
            <a:spLocks noGrp="1" noChangeArrowheads="1"/>
          </p:cNvSpPr>
          <p:nvPr>
            <p:ph type="title"/>
          </p:nvPr>
        </p:nvSpPr>
        <p:spPr>
          <a:xfrm>
            <a:off x="1460500" y="692150"/>
            <a:ext cx="9067800" cy="1143000"/>
          </a:xfrm>
        </p:spPr>
        <p:txBody>
          <a:bodyPr/>
          <a:lstStyle/>
          <a:p>
            <a:r>
              <a:rPr lang="en-US" altLang="en-US" sz="11500" dirty="0">
                <a:cs typeface="Calibri" panose="020F0502020204030204" pitchFamily="34" charset="0"/>
              </a:rPr>
              <a:t>Cover</a:t>
            </a:r>
            <a:br>
              <a:rPr lang="en-US" altLang="en-US" sz="3200" dirty="0">
                <a:cs typeface="Calibri" panose="020F0502020204030204" pitchFamily="34" charset="0"/>
              </a:rPr>
            </a:br>
            <a:br>
              <a:rPr lang="en-US" altLang="en-US" dirty="0">
                <a:latin typeface="Times New Roman" panose="02020603050405020304" pitchFamily="18" charset="0"/>
                <a:cs typeface="Times New Roman" panose="02020603050405020304" pitchFamily="18" charset="0"/>
              </a:rPr>
            </a:br>
            <a:endParaRPr lang="en-US" altLang="en-US" dirty="0"/>
          </a:p>
        </p:txBody>
      </p:sp>
      <p:sp>
        <p:nvSpPr>
          <p:cNvPr id="97283" name="Content Placeholder 2">
            <a:extLst>
              <a:ext uri="{FF2B5EF4-FFF2-40B4-BE49-F238E27FC236}">
                <a16:creationId xmlns:a16="http://schemas.microsoft.com/office/drawing/2014/main" id="{CFD4AF8D-D7C1-CE5E-4895-89C6783F4626}"/>
              </a:ext>
            </a:extLst>
          </p:cNvPr>
          <p:cNvSpPr>
            <a:spLocks noGrp="1" noChangeArrowheads="1"/>
          </p:cNvSpPr>
          <p:nvPr>
            <p:ph idx="1"/>
          </p:nvPr>
        </p:nvSpPr>
        <p:spPr>
          <a:xfrm>
            <a:off x="0" y="1095375"/>
            <a:ext cx="12192001" cy="5524500"/>
          </a:xfrm>
        </p:spPr>
        <p:txBody>
          <a:bodyPr/>
          <a:lstStyle/>
          <a:p>
            <a:pPr marL="0">
              <a:lnSpc>
                <a:spcPct val="150000"/>
              </a:lnSpc>
              <a:spcBef>
                <a:spcPct val="0"/>
              </a:spcBef>
              <a:defRPr/>
            </a:pPr>
            <a:r>
              <a:rPr lang="en-US" altLang="en-US" sz="4400" dirty="0">
                <a:cs typeface="Times New Roman" panose="02020603050405020304" pitchFamily="18" charset="0"/>
              </a:rPr>
              <a:t>Trust dashboard quiz </a:t>
            </a:r>
          </a:p>
          <a:p>
            <a:pPr marL="0">
              <a:lnSpc>
                <a:spcPct val="150000"/>
              </a:lnSpc>
              <a:spcBef>
                <a:spcPct val="0"/>
              </a:spcBef>
              <a:defRPr/>
            </a:pPr>
            <a:r>
              <a:rPr lang="en-US" altLang="en-US" sz="4400" dirty="0">
                <a:cs typeface="Times New Roman" panose="02020603050405020304" pitchFamily="18" charset="0"/>
              </a:rPr>
              <a:t>Your roles</a:t>
            </a:r>
          </a:p>
          <a:p>
            <a:pPr marL="0">
              <a:lnSpc>
                <a:spcPct val="150000"/>
              </a:lnSpc>
              <a:spcBef>
                <a:spcPct val="0"/>
              </a:spcBef>
              <a:defRPr/>
            </a:pPr>
            <a:r>
              <a:rPr lang="en-US" altLang="en-US" sz="4400" dirty="0">
                <a:cs typeface="Times New Roman" panose="02020603050405020304" pitchFamily="18" charset="0"/>
              </a:rPr>
              <a:t>Example of trust damagers /trust </a:t>
            </a:r>
            <a:r>
              <a:rPr lang="en-US" altLang="en-US" sz="4000" dirty="0">
                <a:cs typeface="Times New Roman" panose="02020603050405020304" pitchFamily="18" charset="0"/>
              </a:rPr>
              <a:t>strengtheners</a:t>
            </a:r>
          </a:p>
          <a:p>
            <a:pPr marL="0">
              <a:lnSpc>
                <a:spcPct val="150000"/>
              </a:lnSpc>
              <a:spcBef>
                <a:spcPct val="0"/>
              </a:spcBef>
              <a:defRPr/>
            </a:pPr>
            <a:r>
              <a:rPr lang="en-US" altLang="en-US" sz="4400" dirty="0">
                <a:cs typeface="Times New Roman" panose="02020603050405020304" pitchFamily="18" charset="0"/>
              </a:rPr>
              <a:t>Plans, messages &amp; community involvement</a:t>
            </a:r>
          </a:p>
          <a:p>
            <a:pPr marL="0">
              <a:lnSpc>
                <a:spcPct val="150000"/>
              </a:lnSpc>
              <a:spcBef>
                <a:spcPct val="0"/>
              </a:spcBef>
              <a:defRPr/>
            </a:pPr>
            <a:r>
              <a:rPr lang="en-US" altLang="en-US" sz="4400" dirty="0">
                <a:cs typeface="Times New Roman" panose="02020603050405020304" pitchFamily="18" charset="0"/>
              </a:rPr>
              <a:t>Resources</a:t>
            </a:r>
          </a:p>
          <a:p>
            <a:pPr marL="0">
              <a:defRPr/>
            </a:pPr>
            <a:endParaRPr lang="en-US" altLang="en-US" dirty="0"/>
          </a:p>
        </p:txBody>
      </p:sp>
      <p:sp>
        <p:nvSpPr>
          <p:cNvPr id="97284" name="Slide Number Placeholder 4">
            <a:extLst>
              <a:ext uri="{FF2B5EF4-FFF2-40B4-BE49-F238E27FC236}">
                <a16:creationId xmlns:a16="http://schemas.microsoft.com/office/drawing/2014/main" id="{1A8D647A-2DC8-31A8-2641-6683EAA3A03B}"/>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fld id="{AC5149CD-7EEE-4C6A-8C09-FEF7125DEA11}" type="slidenum">
              <a:rPr lang="en-US" altLang="en-US" sz="1400">
                <a:solidFill>
                  <a:srgbClr val="FFFFFF"/>
                </a:solidFill>
              </a:rPr>
              <a:pPr fontAlgn="base">
                <a:spcBef>
                  <a:spcPct val="0"/>
                </a:spcBef>
                <a:spcAft>
                  <a:spcPct val="0"/>
                </a:spcAft>
                <a:buNone/>
              </a:pPr>
              <a:t>3</a:t>
            </a:fld>
            <a:endParaRPr lang="en-US" altLang="en-US" sz="1400">
              <a:solidFill>
                <a:srgbClr val="FFFFFF"/>
              </a:solidFill>
            </a:endParaRP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8E45E-407C-BE9D-076C-FFE2A7D3954A}"/>
            </a:ext>
          </a:extLst>
        </p:cNvPr>
        <p:cNvGrpSpPr/>
        <p:nvPr/>
      </p:nvGrpSpPr>
      <p:grpSpPr>
        <a:xfrm>
          <a:off x="0" y="0"/>
          <a:ext cx="0" cy="0"/>
          <a:chOff x="0" y="0"/>
          <a:chExt cx="0" cy="0"/>
        </a:xfrm>
      </p:grpSpPr>
      <p:sp>
        <p:nvSpPr>
          <p:cNvPr id="156674" name="Title 3">
            <a:extLst>
              <a:ext uri="{FF2B5EF4-FFF2-40B4-BE49-F238E27FC236}">
                <a16:creationId xmlns:a16="http://schemas.microsoft.com/office/drawing/2014/main" id="{79F7DF67-06C2-4A34-4DCE-27E357E88E6A}"/>
              </a:ext>
            </a:extLst>
          </p:cNvPr>
          <p:cNvSpPr>
            <a:spLocks noGrp="1" noChangeArrowheads="1"/>
          </p:cNvSpPr>
          <p:nvPr>
            <p:ph type="title"/>
          </p:nvPr>
        </p:nvSpPr>
        <p:spPr>
          <a:xfrm>
            <a:off x="152400" y="261146"/>
            <a:ext cx="12039600" cy="1143000"/>
          </a:xfrm>
        </p:spPr>
        <p:txBody>
          <a:bodyPr/>
          <a:lstStyle/>
          <a:p>
            <a:r>
              <a:rPr lang="en-US" altLang="en-US" sz="4800" dirty="0"/>
              <a:t>Accountability: Trust Strengtheners</a:t>
            </a:r>
          </a:p>
        </p:txBody>
      </p:sp>
      <p:sp>
        <p:nvSpPr>
          <p:cNvPr id="139267" name="Content Placeholder 4">
            <a:extLst>
              <a:ext uri="{FF2B5EF4-FFF2-40B4-BE49-F238E27FC236}">
                <a16:creationId xmlns:a16="http://schemas.microsoft.com/office/drawing/2014/main" id="{E9E615EB-E621-FCA7-7B42-40A9653F8FEC}"/>
              </a:ext>
            </a:extLst>
          </p:cNvPr>
          <p:cNvSpPr>
            <a:spLocks noGrp="1"/>
          </p:cNvSpPr>
          <p:nvPr>
            <p:ph idx="1"/>
          </p:nvPr>
        </p:nvSpPr>
        <p:spPr>
          <a:xfrm>
            <a:off x="254977" y="1563689"/>
            <a:ext cx="11649807" cy="4746625"/>
          </a:xfrm>
        </p:spPr>
        <p:txBody>
          <a:bodyPr>
            <a:normAutofit fontScale="92500" lnSpcReduction="20000"/>
          </a:bodyPr>
          <a:lstStyle/>
          <a:p>
            <a:pPr>
              <a:defRPr/>
            </a:pPr>
            <a:r>
              <a:rPr lang="en-US" sz="4400" b="1" dirty="0"/>
              <a:t>Reflects diversity of community</a:t>
            </a:r>
          </a:p>
          <a:p>
            <a:pPr>
              <a:defRPr/>
            </a:pPr>
            <a:r>
              <a:rPr lang="en-US" sz="4400" b="1" dirty="0"/>
              <a:t>Respect for local knowledge, expertise, &amp; opinions</a:t>
            </a:r>
          </a:p>
          <a:p>
            <a:pPr>
              <a:defRPr/>
            </a:pPr>
            <a:r>
              <a:rPr lang="en-US" sz="4400" b="1" dirty="0"/>
              <a:t>Engagement ongoing &amp; meaningful </a:t>
            </a:r>
          </a:p>
          <a:p>
            <a:pPr>
              <a:defRPr/>
            </a:pPr>
            <a:r>
              <a:rPr lang="en-US" sz="4400" b="1" dirty="0"/>
              <a:t>Follow up consistent, tracked, honored, &amp; reported back </a:t>
            </a:r>
          </a:p>
          <a:p>
            <a:pPr>
              <a:defRPr/>
            </a:pPr>
            <a:r>
              <a:rPr lang="en-US" sz="4400" b="1" dirty="0"/>
              <a:t>Staff, backup staff, consistent funding.</a:t>
            </a:r>
          </a:p>
          <a:p>
            <a:pPr>
              <a:defRPr/>
            </a:pPr>
            <a:r>
              <a:rPr lang="en-US" sz="4400" b="1" dirty="0"/>
              <a:t>Outcomes tracked</a:t>
            </a:r>
          </a:p>
          <a:p>
            <a:pPr>
              <a:defRPr/>
            </a:pPr>
            <a:endParaRPr lang="en-US" dirty="0"/>
          </a:p>
        </p:txBody>
      </p:sp>
      <p:sp>
        <p:nvSpPr>
          <p:cNvPr id="156676" name="Slide Number Placeholder 1">
            <a:extLst>
              <a:ext uri="{FF2B5EF4-FFF2-40B4-BE49-F238E27FC236}">
                <a16:creationId xmlns:a16="http://schemas.microsoft.com/office/drawing/2014/main" id="{0CEEFDD4-812F-5AD6-8CCD-528D54FB00EC}"/>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40D0650-22C3-4EF5-9E86-5ACDA603E70D}" type="slidenum">
              <a:rPr kumimoji="0" lang="en-US" altLang="en-US" sz="14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en-US" sz="14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241395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892B9-1EE4-3D7B-256D-D234D76865CF}"/>
            </a:ext>
          </a:extLst>
        </p:cNvPr>
        <p:cNvGrpSpPr/>
        <p:nvPr/>
      </p:nvGrpSpPr>
      <p:grpSpPr>
        <a:xfrm>
          <a:off x="0" y="0"/>
          <a:ext cx="0" cy="0"/>
          <a:chOff x="0" y="0"/>
          <a:chExt cx="0" cy="0"/>
        </a:xfrm>
      </p:grpSpPr>
      <p:sp>
        <p:nvSpPr>
          <p:cNvPr id="105474" name="Content Placeholder 2">
            <a:extLst>
              <a:ext uri="{FF2B5EF4-FFF2-40B4-BE49-F238E27FC236}">
                <a16:creationId xmlns:a16="http://schemas.microsoft.com/office/drawing/2014/main" id="{A4E40201-26C2-B41B-A437-D5090CE05DF5}"/>
              </a:ext>
            </a:extLst>
          </p:cNvPr>
          <p:cNvSpPr>
            <a:spLocks noGrp="1" noChangeArrowheads="1"/>
          </p:cNvSpPr>
          <p:nvPr>
            <p:ph idx="1"/>
          </p:nvPr>
        </p:nvSpPr>
        <p:spPr>
          <a:xfrm>
            <a:off x="493160" y="-57150"/>
            <a:ext cx="10849510" cy="6686550"/>
          </a:xfrm>
        </p:spPr>
        <p:txBody>
          <a:bodyPr/>
          <a:lstStyle/>
          <a:p>
            <a:pPr marL="0" indent="0">
              <a:lnSpc>
                <a:spcPct val="115000"/>
              </a:lnSpc>
              <a:spcAft>
                <a:spcPts val="1000"/>
              </a:spcAft>
              <a:buNone/>
            </a:pPr>
            <a:r>
              <a:rPr lang="en-US" altLang="en-US" sz="4000" b="1" dirty="0">
                <a:solidFill>
                  <a:srgbClr val="FF0066"/>
                </a:solidFill>
                <a:cs typeface="Calibri" panose="020F0502020204030204" pitchFamily="34" charset="0"/>
              </a:rPr>
              <a:t>Weak:</a:t>
            </a:r>
          </a:p>
          <a:p>
            <a:pPr marL="0" indent="0">
              <a:lnSpc>
                <a:spcPct val="115000"/>
              </a:lnSpc>
              <a:spcAft>
                <a:spcPts val="1000"/>
              </a:spcAft>
              <a:buNone/>
            </a:pPr>
            <a:r>
              <a:rPr lang="en-US" altLang="en-US" sz="4000" b="1" dirty="0">
                <a:cs typeface="Calibri" panose="020F0502020204030204" pitchFamily="34" charset="0"/>
              </a:rPr>
              <a:t>The County:</a:t>
            </a:r>
          </a:p>
          <a:p>
            <a:pPr marL="800100" lvl="1" indent="-400050">
              <a:lnSpc>
                <a:spcPct val="115000"/>
              </a:lnSpc>
              <a:spcAft>
                <a:spcPts val="1000"/>
              </a:spcAft>
            </a:pPr>
            <a:r>
              <a:rPr lang="en-US" altLang="en-US" sz="4000" b="1" dirty="0">
                <a:solidFill>
                  <a:srgbClr val="FF0000"/>
                </a:solidFill>
                <a:cs typeface="Calibri" panose="020F0502020204030204" pitchFamily="34" charset="0"/>
              </a:rPr>
              <a:t>Plans to develop</a:t>
            </a:r>
            <a:r>
              <a:rPr lang="en-US" altLang="en-US" sz="4000" b="1" dirty="0">
                <a:solidFill>
                  <a:schemeClr val="accent2"/>
                </a:solidFill>
                <a:cs typeface="Calibri" panose="020F0502020204030204" pitchFamily="34" charset="0"/>
              </a:rPr>
              <a:t> </a:t>
            </a:r>
            <a:r>
              <a:rPr lang="en-US" altLang="en-US" sz="4000" b="1" dirty="0">
                <a:cs typeface="Calibri" panose="020F0502020204030204" pitchFamily="34" charset="0"/>
              </a:rPr>
              <a:t>multi-lingual templates for evacuation notices, warnings, &amp; instructions. </a:t>
            </a:r>
          </a:p>
          <a:p>
            <a:pPr marL="800100" lvl="1" indent="-400050">
              <a:lnSpc>
                <a:spcPct val="115000"/>
              </a:lnSpc>
              <a:spcAft>
                <a:spcPts val="1000"/>
              </a:spcAft>
            </a:pPr>
            <a:r>
              <a:rPr lang="en-US" altLang="en-US" sz="4000" b="1" dirty="0">
                <a:solidFill>
                  <a:srgbClr val="FF0000"/>
                </a:solidFill>
                <a:cs typeface="Calibri" panose="020F0502020204030204" pitchFamily="34" charset="0"/>
              </a:rPr>
              <a:t>Plans to reach </a:t>
            </a:r>
            <a:r>
              <a:rPr lang="en-US" altLang="en-US" sz="4000" b="1" dirty="0">
                <a:cs typeface="Calibri" panose="020F0502020204030204" pitchFamily="34" charset="0"/>
              </a:rPr>
              <a:t>all segments of the population regardless of their access to technology.</a:t>
            </a:r>
          </a:p>
        </p:txBody>
      </p:sp>
      <p:sp>
        <p:nvSpPr>
          <p:cNvPr id="105475" name="Slide Number Placeholder 4">
            <a:extLst>
              <a:ext uri="{FF2B5EF4-FFF2-40B4-BE49-F238E27FC236}">
                <a16:creationId xmlns:a16="http://schemas.microsoft.com/office/drawing/2014/main" id="{15D0293F-8C20-75BC-B3C1-A3C958A5168F}"/>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0538315-1F8E-4747-8C4C-DDA5661F6EDE}"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27357505"/>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a:extLst>
              <a:ext uri="{FF2B5EF4-FFF2-40B4-BE49-F238E27FC236}">
                <a16:creationId xmlns:a16="http://schemas.microsoft.com/office/drawing/2014/main" id="{4839AA2E-3B24-94E3-88F1-6362172FA365}"/>
              </a:ext>
            </a:extLst>
          </p:cNvPr>
          <p:cNvSpPr>
            <a:spLocks noGrp="1" noChangeArrowheads="1"/>
          </p:cNvSpPr>
          <p:nvPr>
            <p:ph type="title"/>
          </p:nvPr>
        </p:nvSpPr>
        <p:spPr>
          <a:xfrm>
            <a:off x="350520" y="941388"/>
            <a:ext cx="11841480" cy="1143000"/>
          </a:xfrm>
        </p:spPr>
        <p:txBody>
          <a:bodyPr/>
          <a:lstStyle/>
          <a:p>
            <a:r>
              <a:rPr lang="en-US" altLang="en-US" dirty="0">
                <a:ea typeface="Calibri" panose="020F0502020204030204" pitchFamily="34" charset="0"/>
                <a:cs typeface="Times New Roman" panose="02020603050405020304" pitchFamily="18" charset="0"/>
              </a:rPr>
              <a:t>Specific messaging contract deliverables:</a:t>
            </a:r>
            <a:br>
              <a:rPr lang="en-US" altLang="en-US" sz="2000" dirty="0">
                <a:latin typeface="Calibri" panose="020F0502020204030204" pitchFamily="34" charset="0"/>
                <a:ea typeface="Calibri" panose="020F0502020204030204" pitchFamily="34" charset="0"/>
                <a:cs typeface="Times New Roman" panose="02020603050405020304" pitchFamily="18" charset="0"/>
              </a:rPr>
            </a:br>
            <a:br>
              <a:rPr lang="en-US" altLang="en-US" dirty="0">
                <a:latin typeface="Times New Roman" panose="02020603050405020304" pitchFamily="18" charset="0"/>
                <a:ea typeface="Calibri" panose="020F0502020204030204" pitchFamily="34" charset="0"/>
                <a:cs typeface="Times New Roman" panose="02020603050405020304" pitchFamily="18" charset="0"/>
              </a:rPr>
            </a:br>
            <a:endParaRPr lang="en-US" altLang="en-US" dirty="0">
              <a:ea typeface="Calibri" panose="020F0502020204030204" pitchFamily="34" charset="0"/>
              <a:cs typeface="Times New Roman" panose="02020603050405020304" pitchFamily="18" charset="0"/>
            </a:endParaRPr>
          </a:p>
        </p:txBody>
      </p:sp>
      <p:sp>
        <p:nvSpPr>
          <p:cNvPr id="91139" name="Content Placeholder 2">
            <a:extLst>
              <a:ext uri="{FF2B5EF4-FFF2-40B4-BE49-F238E27FC236}">
                <a16:creationId xmlns:a16="http://schemas.microsoft.com/office/drawing/2014/main" id="{38D26072-774B-086B-9EB2-03E5658760DF}"/>
              </a:ext>
            </a:extLst>
          </p:cNvPr>
          <p:cNvSpPr>
            <a:spLocks noGrp="1" noChangeArrowheads="1"/>
          </p:cNvSpPr>
          <p:nvPr>
            <p:ph idx="1"/>
          </p:nvPr>
        </p:nvSpPr>
        <p:spPr>
          <a:xfrm>
            <a:off x="350520" y="1512889"/>
            <a:ext cx="11201400" cy="4918075"/>
          </a:xfrm>
        </p:spPr>
        <p:txBody>
          <a:bodyPr/>
          <a:lstStyle/>
          <a:p>
            <a:pPr>
              <a:lnSpc>
                <a:spcPct val="115000"/>
              </a:lnSpc>
              <a:spcBef>
                <a:spcPts val="0"/>
              </a:spcBef>
              <a:spcAft>
                <a:spcPts val="0"/>
              </a:spcAft>
              <a:defRPr/>
            </a:pPr>
            <a:r>
              <a:rPr lang="en-US" sz="4000" b="1" spc="-5" dirty="0">
                <a:solidFill>
                  <a:schemeClr val="accent6">
                    <a:lumMod val="60000"/>
                    <a:lumOff val="40000"/>
                  </a:schemeClr>
                </a:solidFill>
                <a:ea typeface="Calibri" panose="020F0502020204030204" pitchFamily="34" charset="0"/>
                <a:cs typeface="Times New Roman" panose="02020603050405020304" pitchFamily="18" charset="0"/>
              </a:rPr>
              <a:t>Customize</a:t>
            </a:r>
            <a:r>
              <a:rPr lang="en-US" sz="4000" b="1" spc="-5" dirty="0">
                <a:ea typeface="Calibri" panose="020F0502020204030204" pitchFamily="34" charset="0"/>
                <a:cs typeface="Times New Roman" panose="02020603050405020304" pitchFamily="18" charset="0"/>
              </a:rPr>
              <a:t> distribution to diverse communities - quarterly &amp; before, during, &amp; after emergencies</a:t>
            </a:r>
          </a:p>
          <a:p>
            <a:pPr>
              <a:lnSpc>
                <a:spcPct val="115000"/>
              </a:lnSpc>
              <a:spcBef>
                <a:spcPts val="0"/>
              </a:spcBef>
              <a:spcAft>
                <a:spcPts val="0"/>
              </a:spcAft>
              <a:defRPr/>
            </a:pPr>
            <a:r>
              <a:rPr lang="en-US" sz="4000" b="1" spc="-5" dirty="0">
                <a:ea typeface="Calibri" panose="020F0502020204030204" pitchFamily="34" charset="0"/>
                <a:cs typeface="Times New Roman" panose="02020603050405020304" pitchFamily="18" charset="0"/>
              </a:rPr>
              <a:t>Use </a:t>
            </a:r>
            <a:r>
              <a:rPr lang="en-US" sz="4000" b="1" spc="-5" dirty="0">
                <a:solidFill>
                  <a:schemeClr val="accent6">
                    <a:lumMod val="60000"/>
                    <a:lumOff val="40000"/>
                  </a:schemeClr>
                </a:solidFill>
                <a:ea typeface="Calibri" panose="020F0502020204030204" pitchFamily="34" charset="0"/>
                <a:cs typeface="Times New Roman" panose="02020603050405020304" pitchFamily="18" charset="0"/>
              </a:rPr>
              <a:t>multiple languages </a:t>
            </a:r>
            <a:r>
              <a:rPr lang="en-US" sz="4000" b="1" spc="-5" dirty="0">
                <a:ea typeface="Calibri" panose="020F0502020204030204" pitchFamily="34" charset="0"/>
                <a:cs typeface="Times New Roman" panose="02020603050405020304" pitchFamily="18" charset="0"/>
              </a:rPr>
              <a:t>&amp; </a:t>
            </a:r>
            <a:r>
              <a:rPr lang="en-US" sz="4000" b="1" spc="-5" dirty="0">
                <a:solidFill>
                  <a:schemeClr val="accent6">
                    <a:lumMod val="60000"/>
                    <a:lumOff val="40000"/>
                  </a:schemeClr>
                </a:solidFill>
                <a:ea typeface="Calibri" panose="020F0502020204030204" pitchFamily="34" charset="0"/>
                <a:cs typeface="Times New Roman" panose="02020603050405020304" pitchFamily="18" charset="0"/>
              </a:rPr>
              <a:t>culturally appropriate </a:t>
            </a:r>
            <a:r>
              <a:rPr lang="en-US" sz="4000" b="1" spc="-5" dirty="0">
                <a:ea typeface="Calibri" panose="020F0502020204030204" pitchFamily="34" charset="0"/>
                <a:cs typeface="Times New Roman" panose="02020603050405020304" pitchFamily="18" charset="0"/>
              </a:rPr>
              <a:t>content</a:t>
            </a:r>
          </a:p>
          <a:p>
            <a:pPr>
              <a:lnSpc>
                <a:spcPct val="115000"/>
              </a:lnSpc>
              <a:spcBef>
                <a:spcPts val="0"/>
              </a:spcBef>
              <a:spcAft>
                <a:spcPts val="0"/>
              </a:spcAft>
              <a:defRPr/>
            </a:pPr>
            <a:r>
              <a:rPr lang="en-US" sz="4000" b="1" spc="-5" dirty="0">
                <a:solidFill>
                  <a:schemeClr val="accent6">
                    <a:lumMod val="60000"/>
                    <a:lumOff val="40000"/>
                  </a:schemeClr>
                </a:solidFill>
                <a:ea typeface="Calibri" panose="020F0502020204030204" pitchFamily="34" charset="0"/>
                <a:cs typeface="Times New Roman" panose="02020603050405020304" pitchFamily="18" charset="0"/>
              </a:rPr>
              <a:t>Test</a:t>
            </a:r>
            <a:r>
              <a:rPr lang="en-US" sz="4000" b="1" spc="-5" dirty="0">
                <a:ea typeface="Calibri" panose="020F0502020204030204" pitchFamily="34" charset="0"/>
                <a:cs typeface="Times New Roman" panose="02020603050405020304" pitchFamily="18" charset="0"/>
              </a:rPr>
              <a:t> (numbers reached, accessibility, understandability </a:t>
            </a:r>
          </a:p>
        </p:txBody>
      </p:sp>
      <p:sp>
        <p:nvSpPr>
          <p:cNvPr id="107524" name="Slide Number Placeholder 4">
            <a:extLst>
              <a:ext uri="{FF2B5EF4-FFF2-40B4-BE49-F238E27FC236}">
                <a16:creationId xmlns:a16="http://schemas.microsoft.com/office/drawing/2014/main" id="{AFCE08D0-4168-B7D7-E9D4-22DF989099E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70FE952-6324-4B7A-9B9C-40F481FE9EC9}" type="slidenum">
              <a:rPr lang="en-US" altLang="en-US" sz="1400">
                <a:solidFill>
                  <a:srgbClr val="FFFFFF"/>
                </a:solidFill>
              </a:rPr>
              <a:pPr>
                <a:spcBef>
                  <a:spcPct val="0"/>
                </a:spcBef>
                <a:buFontTx/>
                <a:buNone/>
              </a:pPr>
              <a:t>32</a:t>
            </a:fld>
            <a:endParaRPr lang="en-US" altLang="en-US" sz="1400">
              <a:solidFill>
                <a:srgbClr val="FFFFFF"/>
              </a:solidFill>
            </a:endParaRP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AB7320FC-D668-04CE-6C63-E30EAF4AE624}"/>
              </a:ext>
            </a:extLst>
          </p:cNvPr>
          <p:cNvSpPr>
            <a:spLocks noGrp="1" noChangeArrowheads="1"/>
          </p:cNvSpPr>
          <p:nvPr>
            <p:ph type="title"/>
          </p:nvPr>
        </p:nvSpPr>
        <p:spPr>
          <a:xfrm>
            <a:off x="198120" y="941388"/>
            <a:ext cx="12222480" cy="1143000"/>
          </a:xfrm>
        </p:spPr>
        <p:txBody>
          <a:bodyPr/>
          <a:lstStyle/>
          <a:p>
            <a:r>
              <a:rPr lang="en-US" altLang="en-US" dirty="0">
                <a:ea typeface="Calibri" panose="020F0502020204030204" pitchFamily="34" charset="0"/>
                <a:cs typeface="Times New Roman" panose="02020603050405020304" pitchFamily="18" charset="0"/>
              </a:rPr>
              <a:t>Specific messaging contract deliverables:</a:t>
            </a:r>
            <a:br>
              <a:rPr lang="en-US" altLang="en-US" sz="2000" dirty="0">
                <a:latin typeface="Calibri" panose="020F0502020204030204" pitchFamily="34" charset="0"/>
                <a:ea typeface="Calibri" panose="020F0502020204030204" pitchFamily="34" charset="0"/>
                <a:cs typeface="Times New Roman" panose="02020603050405020304" pitchFamily="18" charset="0"/>
              </a:rPr>
            </a:br>
            <a:br>
              <a:rPr lang="en-US" altLang="en-US" sz="4800" dirty="0">
                <a:latin typeface="Times New Roman" panose="02020603050405020304" pitchFamily="18" charset="0"/>
                <a:ea typeface="Calibri" panose="020F0502020204030204" pitchFamily="34" charset="0"/>
                <a:cs typeface="Times New Roman" panose="02020603050405020304" pitchFamily="18" charset="0"/>
              </a:rPr>
            </a:br>
            <a:endParaRPr lang="en-US" altLang="en-US" sz="4800" dirty="0">
              <a:ea typeface="Calibri" panose="020F0502020204030204" pitchFamily="34" charset="0"/>
              <a:cs typeface="Times New Roman" panose="02020603050405020304" pitchFamily="18" charset="0"/>
            </a:endParaRPr>
          </a:p>
        </p:txBody>
      </p:sp>
      <p:sp>
        <p:nvSpPr>
          <p:cNvPr id="91139" name="Content Placeholder 2">
            <a:extLst>
              <a:ext uri="{FF2B5EF4-FFF2-40B4-BE49-F238E27FC236}">
                <a16:creationId xmlns:a16="http://schemas.microsoft.com/office/drawing/2014/main" id="{F08A9C22-D038-7EB5-DE20-0A4DF54053FF}"/>
              </a:ext>
            </a:extLst>
          </p:cNvPr>
          <p:cNvSpPr>
            <a:spLocks noGrp="1" noChangeArrowheads="1"/>
          </p:cNvSpPr>
          <p:nvPr>
            <p:ph idx="1"/>
          </p:nvPr>
        </p:nvSpPr>
        <p:spPr>
          <a:xfrm>
            <a:off x="411480" y="1512889"/>
            <a:ext cx="11582400" cy="4918075"/>
          </a:xfrm>
        </p:spPr>
        <p:txBody>
          <a:bodyPr/>
          <a:lstStyle/>
          <a:p>
            <a:pPr>
              <a:lnSpc>
                <a:spcPct val="115000"/>
              </a:lnSpc>
              <a:spcBef>
                <a:spcPts val="0"/>
              </a:spcBef>
              <a:spcAft>
                <a:spcPts val="0"/>
              </a:spcAft>
              <a:defRPr/>
            </a:pPr>
            <a:r>
              <a:rPr lang="en-US" sz="4000" b="1" spc="-5" dirty="0">
                <a:ea typeface="Calibri" panose="020F0502020204030204" pitchFamily="34" charset="0"/>
                <a:cs typeface="Times New Roman" panose="02020603050405020304" pitchFamily="18" charset="0"/>
              </a:rPr>
              <a:t>Use of multiple </a:t>
            </a:r>
            <a:r>
              <a:rPr lang="en-US" sz="4000" b="1" spc="-5" dirty="0">
                <a:solidFill>
                  <a:schemeClr val="accent6">
                    <a:lumMod val="60000"/>
                    <a:lumOff val="40000"/>
                  </a:schemeClr>
                </a:solidFill>
                <a:ea typeface="Calibri" panose="020F0502020204030204" pitchFamily="34" charset="0"/>
                <a:cs typeface="Times New Roman" panose="02020603050405020304" pitchFamily="18" charset="0"/>
              </a:rPr>
              <a:t>accessible </a:t>
            </a:r>
            <a:r>
              <a:rPr lang="en-US" sz="4000" b="1" spc="-5" dirty="0">
                <a:ea typeface="Calibri" panose="020F0502020204030204" pitchFamily="34" charset="0"/>
                <a:cs typeface="Times New Roman" panose="02020603050405020304" pitchFamily="18" charset="0"/>
              </a:rPr>
              <a:t>communication methods</a:t>
            </a:r>
          </a:p>
          <a:p>
            <a:pPr>
              <a:lnSpc>
                <a:spcPct val="115000"/>
              </a:lnSpc>
              <a:spcBef>
                <a:spcPts val="0"/>
              </a:spcBef>
              <a:spcAft>
                <a:spcPts val="0"/>
              </a:spcAft>
              <a:defRPr/>
            </a:pPr>
            <a:r>
              <a:rPr lang="en-US" sz="4000" b="1" spc="-5" dirty="0">
                <a:solidFill>
                  <a:schemeClr val="accent6">
                    <a:lumMod val="60000"/>
                    <a:lumOff val="40000"/>
                  </a:schemeClr>
                </a:solidFill>
                <a:ea typeface="Calibri" panose="020F0502020204030204" pitchFamily="34" charset="0"/>
                <a:cs typeface="Times New Roman" panose="02020603050405020304" pitchFamily="18" charset="0"/>
              </a:rPr>
              <a:t>Web</a:t>
            </a:r>
            <a:r>
              <a:rPr lang="en-US" sz="4000" b="1" spc="-5" dirty="0">
                <a:ea typeface="Calibri" panose="020F0502020204030204" pitchFamily="34" charset="0"/>
                <a:cs typeface="Times New Roman" panose="02020603050405020304" pitchFamily="18" charset="0"/>
              </a:rPr>
              <a:t> pages incorporate, test for, &amp; maintain </a:t>
            </a:r>
            <a:r>
              <a:rPr lang="en-US" sz="4000" b="1" spc="-5" dirty="0">
                <a:solidFill>
                  <a:schemeClr val="accent6">
                    <a:lumMod val="60000"/>
                    <a:lumOff val="40000"/>
                  </a:schemeClr>
                </a:solidFill>
                <a:ea typeface="Calibri" panose="020F0502020204030204" pitchFamily="34" charset="0"/>
                <a:cs typeface="Times New Roman" panose="02020603050405020304" pitchFamily="18" charset="0"/>
              </a:rPr>
              <a:t>accessibility </a:t>
            </a:r>
          </a:p>
          <a:p>
            <a:pPr>
              <a:lnSpc>
                <a:spcPct val="115000"/>
              </a:lnSpc>
              <a:spcBef>
                <a:spcPts val="0"/>
              </a:spcBef>
              <a:spcAft>
                <a:spcPts val="0"/>
              </a:spcAft>
              <a:defRPr/>
            </a:pPr>
            <a:r>
              <a:rPr lang="en-US" sz="4000" b="1" spc="-5" dirty="0">
                <a:ea typeface="Calibri" panose="020F0502020204030204" pitchFamily="34" charset="0"/>
                <a:cs typeface="Times New Roman" panose="02020603050405020304" pitchFamily="18" charset="0"/>
              </a:rPr>
              <a:t>New educational </a:t>
            </a:r>
            <a:r>
              <a:rPr lang="en-US" sz="4000" b="1" spc="-5" dirty="0">
                <a:solidFill>
                  <a:schemeClr val="accent6">
                    <a:lumMod val="60000"/>
                    <a:lumOff val="40000"/>
                  </a:schemeClr>
                </a:solidFill>
                <a:ea typeface="Calibri" panose="020F0502020204030204" pitchFamily="34" charset="0"/>
                <a:cs typeface="Times New Roman" panose="02020603050405020304" pitchFamily="18" charset="0"/>
              </a:rPr>
              <a:t>materials</a:t>
            </a:r>
            <a:r>
              <a:rPr lang="en-US" sz="4000" b="1" spc="-5" dirty="0">
                <a:ea typeface="Calibri" panose="020F0502020204030204" pitchFamily="34" charset="0"/>
                <a:cs typeface="Times New Roman" panose="02020603050405020304" pitchFamily="18" charset="0"/>
              </a:rPr>
              <a:t> must be </a:t>
            </a:r>
            <a:r>
              <a:rPr lang="en-US" sz="4000" b="1" spc="-5" dirty="0">
                <a:solidFill>
                  <a:schemeClr val="accent6">
                    <a:lumMod val="60000"/>
                    <a:lumOff val="40000"/>
                  </a:schemeClr>
                </a:solidFill>
                <a:ea typeface="Calibri" panose="020F0502020204030204" pitchFamily="34" charset="0"/>
                <a:cs typeface="Times New Roman" panose="02020603050405020304" pitchFamily="18" charset="0"/>
              </a:rPr>
              <a:t>delivered in accessible formats </a:t>
            </a:r>
          </a:p>
          <a:p>
            <a:pPr marL="114300" indent="0">
              <a:lnSpc>
                <a:spcPct val="105000"/>
              </a:lnSpc>
              <a:spcBef>
                <a:spcPts val="0"/>
              </a:spcBef>
              <a:spcAft>
                <a:spcPts val="0"/>
              </a:spcAft>
              <a:buNone/>
              <a:defRPr/>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defRPr/>
            </a:pPr>
            <a:endParaRPr lang="en-US" altLang="en-US" dirty="0"/>
          </a:p>
        </p:txBody>
      </p:sp>
      <p:sp>
        <p:nvSpPr>
          <p:cNvPr id="109572" name="Slide Number Placeholder 4">
            <a:extLst>
              <a:ext uri="{FF2B5EF4-FFF2-40B4-BE49-F238E27FC236}">
                <a16:creationId xmlns:a16="http://schemas.microsoft.com/office/drawing/2014/main" id="{98388B07-EE07-C4E4-6F16-3E7787A7BF2E}"/>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724B313-3A37-4CB4-AFB8-45F21B4DA3C5}" type="slidenum">
              <a:rPr lang="en-US" altLang="en-US" sz="1400">
                <a:solidFill>
                  <a:srgbClr val="FFFFFF"/>
                </a:solidFill>
              </a:rPr>
              <a:pPr>
                <a:spcBef>
                  <a:spcPct val="0"/>
                </a:spcBef>
                <a:buFontTx/>
                <a:buNone/>
              </a:pPr>
              <a:t>33</a:t>
            </a:fld>
            <a:endParaRPr lang="en-US" altLang="en-US" sz="1400">
              <a:solidFill>
                <a:srgbClr val="FFFFFF"/>
              </a:solidFill>
            </a:endParaRP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Content Placeholder 2">
            <a:extLst>
              <a:ext uri="{FF2B5EF4-FFF2-40B4-BE49-F238E27FC236}">
                <a16:creationId xmlns:a16="http://schemas.microsoft.com/office/drawing/2014/main" id="{B0CEF368-4D39-47C6-CE87-E143907C15CC}"/>
              </a:ext>
            </a:extLst>
          </p:cNvPr>
          <p:cNvSpPr>
            <a:spLocks noGrp="1" noChangeArrowheads="1"/>
          </p:cNvSpPr>
          <p:nvPr>
            <p:ph idx="1"/>
          </p:nvPr>
        </p:nvSpPr>
        <p:spPr>
          <a:xfrm>
            <a:off x="344557" y="538164"/>
            <a:ext cx="11569147" cy="6300787"/>
          </a:xfrm>
        </p:spPr>
        <p:txBody>
          <a:bodyPr/>
          <a:lstStyle/>
          <a:p>
            <a:pPr marL="0">
              <a:lnSpc>
                <a:spcPct val="115000"/>
              </a:lnSpc>
              <a:spcAft>
                <a:spcPts val="1000"/>
              </a:spcAft>
              <a:defRPr/>
            </a:pPr>
            <a:r>
              <a:rPr lang="en-US" b="1" dirty="0">
                <a:solidFill>
                  <a:srgbClr val="FF0066"/>
                </a:solidFill>
                <a:ea typeface="Calibri" panose="020F0502020204030204" pitchFamily="34" charset="0"/>
              </a:rPr>
              <a:t>Weak:</a:t>
            </a:r>
          </a:p>
          <a:p>
            <a:pPr marL="800100" lvl="1" indent="-400050">
              <a:lnSpc>
                <a:spcPct val="115000"/>
              </a:lnSpc>
              <a:spcAft>
                <a:spcPts val="1000"/>
              </a:spcAft>
              <a:defRPr/>
            </a:pPr>
            <a:r>
              <a:rPr lang="en-US" sz="3200" b="1" dirty="0">
                <a:ea typeface="Calibri" panose="020F0502020204030204" pitchFamily="34" charset="0"/>
              </a:rPr>
              <a:t>Individuals should develop a personal emergency evacuation plan as more people may need transit evacuation help than what will be available.</a:t>
            </a:r>
          </a:p>
          <a:p>
            <a:pPr marL="400050" indent="-400050">
              <a:lnSpc>
                <a:spcPct val="115000"/>
              </a:lnSpc>
              <a:spcAft>
                <a:spcPts val="1000"/>
              </a:spcAft>
              <a:defRPr/>
            </a:pPr>
            <a:r>
              <a:rPr lang="en-US" sz="3600" b="1" dirty="0">
                <a:solidFill>
                  <a:srgbClr val="00FF00"/>
                </a:solidFill>
                <a:ea typeface="Times New Roman" panose="02020603050405020304" pitchFamily="18" charset="0"/>
              </a:rPr>
              <a:t>Stronger:</a:t>
            </a:r>
          </a:p>
          <a:p>
            <a:pPr lvl="1">
              <a:defRPr/>
            </a:pPr>
            <a:r>
              <a:rPr lang="en-US" sz="3200" b="1" dirty="0">
                <a:ea typeface="Times New Roman" panose="02020603050405020304" pitchFamily="18" charset="0"/>
              </a:rPr>
              <a:t>More people may need transit evacuation help than will be available</a:t>
            </a:r>
            <a:r>
              <a:rPr lang="en-US" sz="3200" b="1" dirty="0">
                <a:solidFill>
                  <a:schemeClr val="accent2"/>
                </a:solidFill>
                <a:ea typeface="Times New Roman" panose="02020603050405020304" pitchFamily="18" charset="0"/>
              </a:rPr>
              <a:t>. Help with creating personal emergency transit evacuation plans is available from the attached list of community partners (insert link).</a:t>
            </a:r>
            <a:endParaRPr lang="en-US" altLang="en-US" sz="2400" dirty="0">
              <a:solidFill>
                <a:schemeClr val="accent2"/>
              </a:solidFill>
            </a:endParaRPr>
          </a:p>
        </p:txBody>
      </p:sp>
      <p:sp>
        <p:nvSpPr>
          <p:cNvPr id="101379" name="Slide Number Placeholder 4">
            <a:extLst>
              <a:ext uri="{FF2B5EF4-FFF2-40B4-BE49-F238E27FC236}">
                <a16:creationId xmlns:a16="http://schemas.microsoft.com/office/drawing/2014/main" id="{4E71CC23-7519-A921-62A8-537BE9F9354F}"/>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fld id="{92FCBB0C-9385-4F75-B0B5-040FF040A7B9}" type="slidenum">
              <a:rPr lang="en-US" altLang="en-US" sz="1400">
                <a:solidFill>
                  <a:srgbClr val="FFFFFF"/>
                </a:solidFill>
              </a:rPr>
              <a:pPr fontAlgn="base">
                <a:spcBef>
                  <a:spcPct val="0"/>
                </a:spcBef>
                <a:spcAft>
                  <a:spcPct val="0"/>
                </a:spcAft>
                <a:buNone/>
              </a:pPr>
              <a:t>34</a:t>
            </a:fld>
            <a:endParaRPr lang="en-US" altLang="en-US" sz="1400">
              <a:solidFill>
                <a:srgbClr val="FFFFFF"/>
              </a:solidFill>
            </a:endParaRP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a:extLst>
              <a:ext uri="{FF2B5EF4-FFF2-40B4-BE49-F238E27FC236}">
                <a16:creationId xmlns:a16="http://schemas.microsoft.com/office/drawing/2014/main" id="{64DD87E1-3473-E8D8-5CB8-FF39382D1DBE}"/>
              </a:ext>
            </a:extLst>
          </p:cNvPr>
          <p:cNvSpPr>
            <a:spLocks noGrp="1" noChangeArrowheads="1"/>
          </p:cNvSpPr>
          <p:nvPr>
            <p:ph type="title"/>
          </p:nvPr>
        </p:nvSpPr>
        <p:spPr>
          <a:xfrm>
            <a:off x="0" y="0"/>
            <a:ext cx="12192000" cy="1143000"/>
          </a:xfrm>
        </p:spPr>
        <p:txBody>
          <a:bodyPr/>
          <a:lstStyle/>
          <a:p>
            <a:r>
              <a:rPr lang="en-US" altLang="en-US" sz="6000" dirty="0">
                <a:cs typeface="Calibri" panose="020F0502020204030204" pitchFamily="34" charset="0"/>
              </a:rPr>
              <a:t>Individual preparedness plans:</a:t>
            </a:r>
            <a:endParaRPr lang="en-US" altLang="en-US" sz="6600" dirty="0"/>
          </a:p>
        </p:txBody>
      </p:sp>
      <p:sp>
        <p:nvSpPr>
          <p:cNvPr id="103427" name="Content Placeholder 2">
            <a:extLst>
              <a:ext uri="{FF2B5EF4-FFF2-40B4-BE49-F238E27FC236}">
                <a16:creationId xmlns:a16="http://schemas.microsoft.com/office/drawing/2014/main" id="{08709676-C649-F3FD-7937-E3CF1EBB9E4C}"/>
              </a:ext>
            </a:extLst>
          </p:cNvPr>
          <p:cNvSpPr>
            <a:spLocks noGrp="1" noChangeArrowheads="1"/>
          </p:cNvSpPr>
          <p:nvPr>
            <p:ph idx="1"/>
          </p:nvPr>
        </p:nvSpPr>
        <p:spPr>
          <a:xfrm>
            <a:off x="411480" y="1066800"/>
            <a:ext cx="11430000" cy="5486400"/>
          </a:xfrm>
        </p:spPr>
        <p:txBody>
          <a:bodyPr/>
          <a:lstStyle/>
          <a:p>
            <a:pPr>
              <a:lnSpc>
                <a:spcPct val="115000"/>
              </a:lnSpc>
              <a:spcAft>
                <a:spcPts val="1000"/>
              </a:spcAft>
            </a:pPr>
            <a:r>
              <a:rPr lang="en-US" altLang="en-US" b="1" dirty="0">
                <a:cs typeface="Calibri" panose="020F0502020204030204" pitchFamily="34" charset="0"/>
              </a:rPr>
              <a:t>Signing up for local alerts &amp; notifications</a:t>
            </a:r>
          </a:p>
          <a:p>
            <a:pPr>
              <a:lnSpc>
                <a:spcPct val="115000"/>
              </a:lnSpc>
              <a:spcAft>
                <a:spcPts val="1000"/>
              </a:spcAft>
            </a:pPr>
            <a:r>
              <a:rPr lang="en-US" altLang="en-US" b="1" dirty="0">
                <a:cs typeface="Calibri" panose="020F0502020204030204" pitchFamily="34" charset="0"/>
              </a:rPr>
              <a:t>Plans to shelter in place or evacuate </a:t>
            </a:r>
          </a:p>
          <a:p>
            <a:pPr>
              <a:lnSpc>
                <a:spcPct val="106000"/>
              </a:lnSpc>
              <a:spcAft>
                <a:spcPts val="800"/>
              </a:spcAft>
            </a:pPr>
            <a:r>
              <a:rPr lang="en-US" altLang="en-US" b="1" dirty="0">
                <a:cs typeface="Calibri" panose="020F0502020204030204" pitchFamily="34" charset="0"/>
              </a:rPr>
              <a:t>Plans for power outages</a:t>
            </a:r>
          </a:p>
          <a:p>
            <a:pPr>
              <a:lnSpc>
                <a:spcPct val="106000"/>
              </a:lnSpc>
              <a:spcAft>
                <a:spcPts val="1000"/>
              </a:spcAft>
            </a:pPr>
            <a:r>
              <a:rPr lang="en-US" altLang="en-US" b="1" dirty="0">
                <a:cs typeface="Calibri" panose="020F0502020204030204" pitchFamily="34" charset="0"/>
              </a:rPr>
              <a:t>Labeling equipment </a:t>
            </a:r>
          </a:p>
          <a:p>
            <a:pPr>
              <a:lnSpc>
                <a:spcPct val="106000"/>
              </a:lnSpc>
              <a:spcAft>
                <a:spcPts val="800"/>
              </a:spcAft>
            </a:pPr>
            <a:r>
              <a:rPr lang="en-US" altLang="en-US" b="1" dirty="0">
                <a:cs typeface="Calibri" panose="020F0502020204030204" pitchFamily="34" charset="0"/>
              </a:rPr>
              <a:t>Develop helper list – check on &amp; help each other </a:t>
            </a:r>
          </a:p>
          <a:p>
            <a:pPr>
              <a:lnSpc>
                <a:spcPct val="106000"/>
              </a:lnSpc>
              <a:spcAft>
                <a:spcPts val="800"/>
              </a:spcAft>
            </a:pPr>
            <a:r>
              <a:rPr lang="en-US" altLang="en-US" b="1" dirty="0">
                <a:cs typeface="Calibri" panose="020F0502020204030204" pitchFamily="34" charset="0"/>
              </a:rPr>
              <a:t>Develop communications plans </a:t>
            </a:r>
          </a:p>
          <a:p>
            <a:pPr>
              <a:lnSpc>
                <a:spcPct val="106000"/>
              </a:lnSpc>
              <a:spcAft>
                <a:spcPts val="800"/>
              </a:spcAft>
            </a:pPr>
            <a:r>
              <a:rPr lang="en-US" altLang="en-US" b="1" dirty="0">
                <a:cs typeface="Calibri" panose="020F0502020204030204" pitchFamily="34" charset="0"/>
              </a:rPr>
              <a:t>Collect critical documents </a:t>
            </a:r>
          </a:p>
          <a:p>
            <a:endParaRPr lang="en-US" altLang="en-US" dirty="0"/>
          </a:p>
        </p:txBody>
      </p:sp>
      <p:sp>
        <p:nvSpPr>
          <p:cNvPr id="103428" name="Slide Number Placeholder 4">
            <a:extLst>
              <a:ext uri="{FF2B5EF4-FFF2-40B4-BE49-F238E27FC236}">
                <a16:creationId xmlns:a16="http://schemas.microsoft.com/office/drawing/2014/main" id="{69D32C5F-4A23-2EE8-97F0-158F0386882D}"/>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fld id="{9F252859-5727-489F-8E9F-AF11C40E8641}" type="slidenum">
              <a:rPr lang="en-US" altLang="en-US" sz="1400">
                <a:solidFill>
                  <a:srgbClr val="FFFFFF"/>
                </a:solidFill>
              </a:rPr>
              <a:pPr fontAlgn="base">
                <a:spcBef>
                  <a:spcPct val="0"/>
                </a:spcBef>
                <a:spcAft>
                  <a:spcPct val="0"/>
                </a:spcAft>
                <a:buNone/>
              </a:pPr>
              <a:t>35</a:t>
            </a:fld>
            <a:endParaRPr lang="en-US" altLang="en-US" sz="1400">
              <a:solidFill>
                <a:srgbClr val="FFFFFF"/>
              </a:solidFill>
            </a:endParaRPr>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a:extLst>
              <a:ext uri="{FF2B5EF4-FFF2-40B4-BE49-F238E27FC236}">
                <a16:creationId xmlns:a16="http://schemas.microsoft.com/office/drawing/2014/main" id="{A3D5F52F-E2FE-8892-A58F-9448999496A7}"/>
              </a:ext>
            </a:extLst>
          </p:cNvPr>
          <p:cNvSpPr>
            <a:spLocks noGrp="1" noChangeArrowheads="1"/>
          </p:cNvSpPr>
          <p:nvPr>
            <p:ph type="ctrTitle"/>
          </p:nvPr>
        </p:nvSpPr>
        <p:spPr>
          <a:xfrm>
            <a:off x="132522" y="3051176"/>
            <a:ext cx="10045148" cy="1470025"/>
          </a:xfrm>
        </p:spPr>
        <p:txBody>
          <a:bodyPr/>
          <a:lstStyle/>
          <a:p>
            <a:pPr eaLnBrk="1" hangingPunct="1">
              <a:defRPr/>
            </a:pPr>
            <a:r>
              <a:rPr lang="en-US" sz="16600" b="1" dirty="0" err="1">
                <a:solidFill>
                  <a:srgbClr val="00FF00"/>
                </a:solidFill>
                <a:effectLst>
                  <a:outerShdw blurRad="38100" dist="38100" dir="2700000" algn="tl">
                    <a:srgbClr val="000000"/>
                  </a:outerShdw>
                </a:effectLst>
              </a:rPr>
              <a:t>WAOOO</a:t>
            </a:r>
            <a:br>
              <a:rPr lang="en-US" sz="11500" b="1" dirty="0">
                <a:effectLst>
                  <a:outerShdw blurRad="38100" dist="38100" dir="2700000" algn="tl">
                    <a:srgbClr val="000000"/>
                  </a:outerShdw>
                </a:effectLst>
              </a:rPr>
            </a:br>
            <a:r>
              <a:rPr lang="en-US" sz="9600" b="1" dirty="0">
                <a:effectLst>
                  <a:outerShdw blurRad="38100" dist="38100" dir="2700000" algn="tl">
                    <a:srgbClr val="000000"/>
                  </a:outerShdw>
                </a:effectLst>
              </a:rPr>
              <a:t>is better than </a:t>
            </a:r>
            <a:br>
              <a:rPr lang="en-US" sz="11500" b="1" dirty="0">
                <a:effectLst>
                  <a:outerShdw blurRad="38100" dist="38100" dir="2700000" algn="tl">
                    <a:srgbClr val="000000"/>
                  </a:outerShdw>
                </a:effectLst>
              </a:rPr>
            </a:br>
            <a:r>
              <a:rPr lang="en-US" sz="19900" b="1" dirty="0">
                <a:solidFill>
                  <a:srgbClr val="FF0066"/>
                </a:solidFill>
                <a:effectLst>
                  <a:outerShdw blurRad="38100" dist="38100" dir="2700000" algn="tl">
                    <a:srgbClr val="000000"/>
                  </a:outerShdw>
                </a:effectLst>
              </a:rPr>
              <a:t>YOYO</a:t>
            </a:r>
            <a:br>
              <a:rPr lang="en-US" sz="20400" b="1" dirty="0">
                <a:effectLst>
                  <a:outerShdw blurRad="38100" dist="38100" dir="2700000" algn="tl">
                    <a:srgbClr val="000000"/>
                  </a:outerShdw>
                </a:effectLst>
              </a:rPr>
            </a:br>
            <a:endParaRPr lang="en-US" sz="6000" b="1" dirty="0">
              <a:effectLst>
                <a:outerShdw blurRad="38100" dist="38100" dir="2700000" algn="tl">
                  <a:srgbClr val="000000"/>
                </a:outerShdw>
              </a:effectLst>
            </a:endParaRPr>
          </a:p>
        </p:txBody>
      </p:sp>
      <p:pic>
        <p:nvPicPr>
          <p:cNvPr id="95235" name="Picture 3">
            <a:extLst>
              <a:ext uri="{FF2B5EF4-FFF2-40B4-BE49-F238E27FC236}">
                <a16:creationId xmlns:a16="http://schemas.microsoft.com/office/drawing/2014/main" id="{A1529B7A-2AAA-FC6D-9398-0F8B7EB8EFF3}"/>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7325" y="3229114"/>
            <a:ext cx="1019175" cy="30956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5236" name="Slide Number Placeholder 3">
            <a:extLst>
              <a:ext uri="{FF2B5EF4-FFF2-40B4-BE49-F238E27FC236}">
                <a16:creationId xmlns:a16="http://schemas.microsoft.com/office/drawing/2014/main" id="{7EA36384-4B1A-1822-6703-F8D5A986C77C}"/>
              </a:ext>
            </a:extLst>
          </p:cNvPr>
          <p:cNvSpPr>
            <a:spLocks noGrp="1"/>
          </p:cNvSpPr>
          <p:nvPr>
            <p:ph type="sldNum" sz="quarter" idx="12"/>
          </p:nvPr>
        </p:nvSpPr>
        <p:spPr bwMode="auto">
          <a:xfrm>
            <a:off x="11089218" y="6597650"/>
            <a:ext cx="1102783" cy="2603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buNone/>
              <a:defRPr/>
            </a:pPr>
            <a:fld id="{5F5F3DF9-5072-4A3C-AE54-325EC80D95FF}" type="slidenum">
              <a:rPr lang="en-US" altLang="en-US" smtClean="0"/>
              <a:pPr eaLnBrk="0" fontAlgn="base" hangingPunct="0">
                <a:spcBef>
                  <a:spcPct val="0"/>
                </a:spcBef>
                <a:spcAft>
                  <a:spcPct val="0"/>
                </a:spcAft>
                <a:buNone/>
                <a:defRPr/>
              </a:pPr>
              <a:t>36</a:t>
            </a:fld>
            <a:endParaRPr lang="en-US" altLang="en-US" sz="1400">
              <a:solidFill>
                <a:srgbClr val="FFFFFF"/>
              </a:solidFill>
            </a:endParaRPr>
          </a:p>
        </p:txBody>
      </p:sp>
      <p:sp>
        <p:nvSpPr>
          <p:cNvPr id="95237" name="Footer Placeholder 4">
            <a:extLst>
              <a:ext uri="{FF2B5EF4-FFF2-40B4-BE49-F238E27FC236}">
                <a16:creationId xmlns:a16="http://schemas.microsoft.com/office/drawing/2014/main" id="{C23E181A-0558-C1FE-356B-6E12FD3192A4}"/>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r>
              <a:rPr lang="en-US" altLang="en-US" sz="1400">
                <a:solidFill>
                  <a:srgbClr val="FFFFFF"/>
                </a:solidFill>
              </a:rPr>
              <a:t>(c) June Isaacson Kailes, Disability Policy Consultant - jik@pacbell.net </a:t>
            </a:r>
          </a:p>
        </p:txBody>
      </p:sp>
    </p:spTree>
    <p:extLst>
      <p:ext uri="{BB962C8B-B14F-4D97-AF65-F5344CB8AC3E}">
        <p14:creationId xmlns:p14="http://schemas.microsoft.com/office/powerpoint/2010/main" val="16303052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3">
            <a:extLst>
              <a:ext uri="{FF2B5EF4-FFF2-40B4-BE49-F238E27FC236}">
                <a16:creationId xmlns:a16="http://schemas.microsoft.com/office/drawing/2014/main" id="{6A8E9EC4-FCD1-1EF8-AACD-78F545521CF9}"/>
              </a:ext>
            </a:extLst>
          </p:cNvPr>
          <p:cNvSpPr>
            <a:spLocks noGrp="1" noChangeArrowheads="1"/>
          </p:cNvSpPr>
          <p:nvPr>
            <p:ph type="title"/>
          </p:nvPr>
        </p:nvSpPr>
        <p:spPr>
          <a:xfrm>
            <a:off x="179462" y="304800"/>
            <a:ext cx="11870108" cy="1143000"/>
          </a:xfrm>
        </p:spPr>
        <p:txBody>
          <a:bodyPr/>
          <a:lstStyle/>
          <a:p>
            <a:r>
              <a:rPr lang="en-US" altLang="en-US" sz="6000" dirty="0"/>
              <a:t>No Trust: Registries Fatal Flaws</a:t>
            </a:r>
          </a:p>
        </p:txBody>
      </p:sp>
      <p:sp>
        <p:nvSpPr>
          <p:cNvPr id="139267" name="Content Placeholder 4">
            <a:extLst>
              <a:ext uri="{FF2B5EF4-FFF2-40B4-BE49-F238E27FC236}">
                <a16:creationId xmlns:a16="http://schemas.microsoft.com/office/drawing/2014/main" id="{81FA8DB3-A5B8-7383-117C-BB8713A816F6}"/>
              </a:ext>
            </a:extLst>
          </p:cNvPr>
          <p:cNvSpPr>
            <a:spLocks noGrp="1"/>
          </p:cNvSpPr>
          <p:nvPr>
            <p:ph idx="1"/>
          </p:nvPr>
        </p:nvSpPr>
        <p:spPr>
          <a:xfrm>
            <a:off x="254977" y="1563689"/>
            <a:ext cx="11649807" cy="4746625"/>
          </a:xfrm>
        </p:spPr>
        <p:txBody>
          <a:bodyPr>
            <a:normAutofit fontScale="92500" lnSpcReduction="10000"/>
          </a:bodyPr>
          <a:lstStyle/>
          <a:p>
            <a:pPr>
              <a:defRPr/>
            </a:pPr>
            <a:r>
              <a:rPr lang="en-US" sz="4000" b="1" dirty="0"/>
              <a:t>Underestimation of response capacity </a:t>
            </a:r>
          </a:p>
          <a:p>
            <a:pPr>
              <a:defRPr/>
            </a:pPr>
            <a:r>
              <a:rPr lang="en-US" sz="4000" b="1" dirty="0"/>
              <a:t>Based on fixed locations</a:t>
            </a:r>
          </a:p>
          <a:p>
            <a:pPr lvl="1">
              <a:defRPr/>
            </a:pPr>
            <a:r>
              <a:rPr lang="en-US" sz="3600" b="1" dirty="0"/>
              <a:t>Wasted trips &amp;  wasted time</a:t>
            </a:r>
          </a:p>
          <a:p>
            <a:pPr lvl="1">
              <a:defRPr/>
            </a:pPr>
            <a:r>
              <a:rPr lang="en-US" sz="3600" b="1" dirty="0"/>
              <a:t>Medical model biases</a:t>
            </a:r>
          </a:p>
          <a:p>
            <a:pPr>
              <a:defRPr/>
            </a:pPr>
            <a:r>
              <a:rPr lang="en-US" sz="4000" b="1" dirty="0"/>
              <a:t>Not inclusive </a:t>
            </a:r>
          </a:p>
          <a:p>
            <a:pPr>
              <a:defRPr/>
            </a:pPr>
            <a:r>
              <a:rPr lang="en-US" sz="4000" b="1" dirty="0"/>
              <a:t>Lacks outcome evidence</a:t>
            </a:r>
          </a:p>
          <a:p>
            <a:pPr>
              <a:defRPr/>
            </a:pPr>
            <a:r>
              <a:rPr lang="en-US" sz="4000" b="1" dirty="0"/>
              <a:t>Diverts people from energy should devote to personal plans</a:t>
            </a:r>
          </a:p>
          <a:p>
            <a:pPr>
              <a:defRPr/>
            </a:pPr>
            <a:endParaRPr lang="en-US" dirty="0"/>
          </a:p>
        </p:txBody>
      </p:sp>
      <p:sp>
        <p:nvSpPr>
          <p:cNvPr id="156676" name="Slide Number Placeholder 1">
            <a:extLst>
              <a:ext uri="{FF2B5EF4-FFF2-40B4-BE49-F238E27FC236}">
                <a16:creationId xmlns:a16="http://schemas.microsoft.com/office/drawing/2014/main" id="{E3A2B580-151F-B230-B918-892960C10D15}"/>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fld id="{640D0650-22C3-4EF5-9E86-5ACDA603E70D}" type="slidenum">
              <a:rPr lang="en-US" altLang="en-US" sz="1400">
                <a:solidFill>
                  <a:srgbClr val="FFFFFF"/>
                </a:solidFill>
                <a:latin typeface="Calibri" panose="020F0502020204030204" pitchFamily="34" charset="0"/>
              </a:rPr>
              <a:pPr eaLnBrk="0" fontAlgn="base" hangingPunct="0">
                <a:spcBef>
                  <a:spcPct val="0"/>
                </a:spcBef>
                <a:spcAft>
                  <a:spcPct val="0"/>
                </a:spcAft>
                <a:buNone/>
              </a:pPr>
              <a:t>37</a:t>
            </a:fld>
            <a:endParaRPr lang="en-US" altLang="en-US" sz="1400">
              <a:solidFill>
                <a:srgbClr val="FFFFFF"/>
              </a:solidFill>
              <a:latin typeface="Calibri" panose="020F050202020403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630DD-A136-DD2B-2A44-2BDCEB14852D}"/>
            </a:ext>
          </a:extLst>
        </p:cNvPr>
        <p:cNvGrpSpPr/>
        <p:nvPr/>
      </p:nvGrpSpPr>
      <p:grpSpPr>
        <a:xfrm>
          <a:off x="0" y="0"/>
          <a:ext cx="0" cy="0"/>
          <a:chOff x="0" y="0"/>
          <a:chExt cx="0" cy="0"/>
        </a:xfrm>
      </p:grpSpPr>
      <p:sp>
        <p:nvSpPr>
          <p:cNvPr id="156674" name="Title 3">
            <a:extLst>
              <a:ext uri="{FF2B5EF4-FFF2-40B4-BE49-F238E27FC236}">
                <a16:creationId xmlns:a16="http://schemas.microsoft.com/office/drawing/2014/main" id="{814BF522-1494-EFAE-10D4-710935DC5BA8}"/>
              </a:ext>
            </a:extLst>
          </p:cNvPr>
          <p:cNvSpPr>
            <a:spLocks noGrp="1" noChangeArrowheads="1"/>
          </p:cNvSpPr>
          <p:nvPr>
            <p:ph type="title"/>
          </p:nvPr>
        </p:nvSpPr>
        <p:spPr>
          <a:xfrm>
            <a:off x="179462" y="304800"/>
            <a:ext cx="11870108" cy="1143000"/>
          </a:xfrm>
        </p:spPr>
        <p:txBody>
          <a:bodyPr/>
          <a:lstStyle/>
          <a:p>
            <a:r>
              <a:rPr lang="en-US" altLang="en-US" sz="6000" dirty="0"/>
              <a:t>No Trust: Registries Fatal Flaws</a:t>
            </a:r>
          </a:p>
        </p:txBody>
      </p:sp>
      <p:sp>
        <p:nvSpPr>
          <p:cNvPr id="139267" name="Content Placeholder 4">
            <a:extLst>
              <a:ext uri="{FF2B5EF4-FFF2-40B4-BE49-F238E27FC236}">
                <a16:creationId xmlns:a16="http://schemas.microsoft.com/office/drawing/2014/main" id="{2612E07D-2743-7934-3FEE-7210F7F0F4FF}"/>
              </a:ext>
            </a:extLst>
          </p:cNvPr>
          <p:cNvSpPr>
            <a:spLocks noGrp="1"/>
          </p:cNvSpPr>
          <p:nvPr>
            <p:ph idx="1"/>
          </p:nvPr>
        </p:nvSpPr>
        <p:spPr>
          <a:xfrm>
            <a:off x="254977" y="1563689"/>
            <a:ext cx="11649807" cy="4746625"/>
          </a:xfrm>
        </p:spPr>
        <p:txBody>
          <a:bodyPr>
            <a:normAutofit fontScale="92500" lnSpcReduction="10000"/>
          </a:bodyPr>
          <a:lstStyle/>
          <a:p>
            <a:pPr>
              <a:defRPr/>
            </a:pPr>
            <a:r>
              <a:rPr lang="en-US" sz="4000" b="1" dirty="0"/>
              <a:t>Underestimation of response capacity </a:t>
            </a:r>
          </a:p>
          <a:p>
            <a:pPr>
              <a:defRPr/>
            </a:pPr>
            <a:r>
              <a:rPr lang="en-US" sz="4000" b="1" dirty="0"/>
              <a:t>Based on fixed locations</a:t>
            </a:r>
          </a:p>
          <a:p>
            <a:pPr lvl="1">
              <a:defRPr/>
            </a:pPr>
            <a:r>
              <a:rPr lang="en-US" sz="3600" b="1" dirty="0"/>
              <a:t>Wasted trips &amp;  wasted time</a:t>
            </a:r>
          </a:p>
          <a:p>
            <a:pPr lvl="1">
              <a:defRPr/>
            </a:pPr>
            <a:r>
              <a:rPr lang="en-US" sz="3600" b="1" dirty="0"/>
              <a:t>Medical model biases</a:t>
            </a:r>
          </a:p>
          <a:p>
            <a:pPr>
              <a:defRPr/>
            </a:pPr>
            <a:r>
              <a:rPr lang="en-US" sz="4000" b="1" dirty="0"/>
              <a:t>Not inclusive </a:t>
            </a:r>
          </a:p>
          <a:p>
            <a:pPr>
              <a:defRPr/>
            </a:pPr>
            <a:r>
              <a:rPr lang="en-US" sz="4000" b="1" dirty="0"/>
              <a:t>Lacks outcome evidence</a:t>
            </a:r>
          </a:p>
          <a:p>
            <a:pPr>
              <a:defRPr/>
            </a:pPr>
            <a:r>
              <a:rPr lang="en-US" sz="4000" b="1" dirty="0"/>
              <a:t>Diverts people from energy should devote to personal plans</a:t>
            </a:r>
          </a:p>
          <a:p>
            <a:pPr>
              <a:defRPr/>
            </a:pPr>
            <a:endParaRPr lang="en-US" dirty="0"/>
          </a:p>
        </p:txBody>
      </p:sp>
      <p:sp>
        <p:nvSpPr>
          <p:cNvPr id="156676" name="Slide Number Placeholder 1">
            <a:extLst>
              <a:ext uri="{FF2B5EF4-FFF2-40B4-BE49-F238E27FC236}">
                <a16:creationId xmlns:a16="http://schemas.microsoft.com/office/drawing/2014/main" id="{ED3DADA9-6349-3E70-6B82-020BD1FBF652}"/>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fld id="{640D0650-22C3-4EF5-9E86-5ACDA603E70D}" type="slidenum">
              <a:rPr lang="en-US" altLang="en-US" sz="1400">
                <a:solidFill>
                  <a:srgbClr val="FFFFFF"/>
                </a:solidFill>
                <a:latin typeface="Calibri" panose="020F0502020204030204" pitchFamily="34" charset="0"/>
              </a:rPr>
              <a:pPr eaLnBrk="0" fontAlgn="base" hangingPunct="0">
                <a:spcBef>
                  <a:spcPct val="0"/>
                </a:spcBef>
                <a:spcAft>
                  <a:spcPct val="0"/>
                </a:spcAft>
                <a:buNone/>
              </a:pPr>
              <a:t>38</a:t>
            </a:fld>
            <a:endParaRPr lang="en-US" altLang="en-US" sz="1400">
              <a:solidFill>
                <a:srgbClr val="FFFFFF"/>
              </a:solidFill>
              <a:latin typeface="Calibri" panose="020F0502020204030204" pitchFamily="34" charset="0"/>
            </a:endParaRPr>
          </a:p>
        </p:txBody>
      </p:sp>
    </p:spTree>
    <p:extLst>
      <p:ext uri="{BB962C8B-B14F-4D97-AF65-F5344CB8AC3E}">
        <p14:creationId xmlns:p14="http://schemas.microsoft.com/office/powerpoint/2010/main" val="22633410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9FCC1-F146-C05B-9E65-B3DC9950CC45}"/>
            </a:ext>
          </a:extLst>
        </p:cNvPr>
        <p:cNvGrpSpPr/>
        <p:nvPr/>
      </p:nvGrpSpPr>
      <p:grpSpPr>
        <a:xfrm>
          <a:off x="0" y="0"/>
          <a:ext cx="0" cy="0"/>
          <a:chOff x="0" y="0"/>
          <a:chExt cx="0" cy="0"/>
        </a:xfrm>
      </p:grpSpPr>
      <p:sp>
        <p:nvSpPr>
          <p:cNvPr id="156674" name="Title 3">
            <a:extLst>
              <a:ext uri="{FF2B5EF4-FFF2-40B4-BE49-F238E27FC236}">
                <a16:creationId xmlns:a16="http://schemas.microsoft.com/office/drawing/2014/main" id="{1050310B-1982-9D5F-B3DB-9D85460CFDF2}"/>
              </a:ext>
            </a:extLst>
          </p:cNvPr>
          <p:cNvSpPr>
            <a:spLocks noGrp="1" noChangeArrowheads="1"/>
          </p:cNvSpPr>
          <p:nvPr>
            <p:ph type="title"/>
          </p:nvPr>
        </p:nvSpPr>
        <p:spPr>
          <a:xfrm>
            <a:off x="179462" y="304800"/>
            <a:ext cx="11870108" cy="1143000"/>
          </a:xfrm>
        </p:spPr>
        <p:txBody>
          <a:bodyPr/>
          <a:lstStyle/>
          <a:p>
            <a:pPr algn="l"/>
            <a:r>
              <a:rPr lang="en-US" altLang="en-US" sz="5400" dirty="0"/>
              <a:t>Trust: Move Away From Registries</a:t>
            </a:r>
          </a:p>
        </p:txBody>
      </p:sp>
      <p:sp>
        <p:nvSpPr>
          <p:cNvPr id="139267" name="Content Placeholder 4">
            <a:extLst>
              <a:ext uri="{FF2B5EF4-FFF2-40B4-BE49-F238E27FC236}">
                <a16:creationId xmlns:a16="http://schemas.microsoft.com/office/drawing/2014/main" id="{78117088-44C2-FF8A-2930-E559702F2FF9}"/>
              </a:ext>
            </a:extLst>
          </p:cNvPr>
          <p:cNvSpPr>
            <a:spLocks noGrp="1"/>
          </p:cNvSpPr>
          <p:nvPr>
            <p:ph idx="1"/>
          </p:nvPr>
        </p:nvSpPr>
        <p:spPr>
          <a:xfrm>
            <a:off x="254977" y="1563689"/>
            <a:ext cx="11649807" cy="4746625"/>
          </a:xfrm>
        </p:spPr>
        <p:txBody>
          <a:bodyPr>
            <a:normAutofit fontScale="85000" lnSpcReduction="20000"/>
          </a:bodyPr>
          <a:lstStyle/>
          <a:p>
            <a:pPr>
              <a:defRPr/>
            </a:pPr>
            <a:r>
              <a:rPr lang="en-US" sz="4000" b="1" dirty="0"/>
              <a:t>Honesty &amp; shift from magical thinking to real solutions</a:t>
            </a:r>
          </a:p>
          <a:p>
            <a:pPr>
              <a:defRPr/>
            </a:pPr>
            <a:r>
              <a:rPr lang="en-US" sz="4000" b="1" dirty="0"/>
              <a:t>Respect for subject matter experts &amp;  local knowledge, &amp; opinions, </a:t>
            </a:r>
          </a:p>
          <a:p>
            <a:pPr>
              <a:defRPr/>
            </a:pPr>
            <a:r>
              <a:rPr lang="en-US" sz="4000" b="1" dirty="0"/>
              <a:t>Engaging community in problem-solving &amp; shaping preparedness, planning, response, &amp; recovery</a:t>
            </a:r>
          </a:p>
          <a:p>
            <a:pPr>
              <a:defRPr/>
            </a:pPr>
            <a:r>
              <a:rPr lang="en-US" sz="4000" b="1" dirty="0"/>
              <a:t>Invest in the hard work</a:t>
            </a:r>
          </a:p>
          <a:p>
            <a:pPr>
              <a:defRPr/>
            </a:pPr>
            <a:r>
              <a:rPr lang="en-US" sz="4000" b="1" dirty="0"/>
              <a:t>Use better planning tools</a:t>
            </a:r>
          </a:p>
          <a:p>
            <a:pPr>
              <a:defRPr/>
            </a:pPr>
            <a:r>
              <a:rPr lang="en-US" sz="4000" b="1" dirty="0"/>
              <a:t>Promote personal preparedness</a:t>
            </a:r>
          </a:p>
          <a:p>
            <a:pPr>
              <a:defRPr/>
            </a:pPr>
            <a:endParaRPr lang="en-US" dirty="0"/>
          </a:p>
        </p:txBody>
      </p:sp>
      <p:sp>
        <p:nvSpPr>
          <p:cNvPr id="156676" name="Slide Number Placeholder 1">
            <a:extLst>
              <a:ext uri="{FF2B5EF4-FFF2-40B4-BE49-F238E27FC236}">
                <a16:creationId xmlns:a16="http://schemas.microsoft.com/office/drawing/2014/main" id="{18AC8A37-F99D-0905-D63B-6518CDCAC82A}"/>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fld id="{640D0650-22C3-4EF5-9E86-5ACDA603E70D}" type="slidenum">
              <a:rPr lang="en-US" altLang="en-US" sz="1400">
                <a:solidFill>
                  <a:srgbClr val="FFFFFF"/>
                </a:solidFill>
                <a:latin typeface="Calibri" panose="020F0502020204030204" pitchFamily="34" charset="0"/>
              </a:rPr>
              <a:pPr eaLnBrk="0" fontAlgn="base" hangingPunct="0">
                <a:spcBef>
                  <a:spcPct val="0"/>
                </a:spcBef>
                <a:spcAft>
                  <a:spcPct val="0"/>
                </a:spcAft>
                <a:buNone/>
              </a:pPr>
              <a:t>39</a:t>
            </a:fld>
            <a:endParaRPr lang="en-US" altLang="en-US" sz="1400">
              <a:solidFill>
                <a:srgbClr val="FFFFFF"/>
              </a:solidFill>
              <a:latin typeface="Calibri" panose="020F0502020204030204" pitchFamily="34" charset="0"/>
            </a:endParaRPr>
          </a:p>
        </p:txBody>
      </p:sp>
    </p:spTree>
    <p:extLst>
      <p:ext uri="{BB962C8B-B14F-4D97-AF65-F5344CB8AC3E}">
        <p14:creationId xmlns:p14="http://schemas.microsoft.com/office/powerpoint/2010/main" val="2315537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E84D0-372E-2295-3F4E-C3D14DEC5691}"/>
            </a:ext>
          </a:extLst>
        </p:cNvPr>
        <p:cNvGrpSpPr/>
        <p:nvPr/>
      </p:nvGrpSpPr>
      <p:grpSpPr>
        <a:xfrm>
          <a:off x="0" y="0"/>
          <a:ext cx="0" cy="0"/>
          <a:chOff x="0" y="0"/>
          <a:chExt cx="0" cy="0"/>
        </a:xfrm>
      </p:grpSpPr>
      <p:sp>
        <p:nvSpPr>
          <p:cNvPr id="97282" name="Title 1">
            <a:extLst>
              <a:ext uri="{FF2B5EF4-FFF2-40B4-BE49-F238E27FC236}">
                <a16:creationId xmlns:a16="http://schemas.microsoft.com/office/drawing/2014/main" id="{FDCFB56A-E062-C735-7277-FCE2B749AF10}"/>
              </a:ext>
            </a:extLst>
          </p:cNvPr>
          <p:cNvSpPr>
            <a:spLocks noGrp="1" noChangeArrowheads="1"/>
          </p:cNvSpPr>
          <p:nvPr>
            <p:ph type="title"/>
          </p:nvPr>
        </p:nvSpPr>
        <p:spPr>
          <a:xfrm>
            <a:off x="203200" y="692150"/>
            <a:ext cx="11772900" cy="1143000"/>
          </a:xfrm>
        </p:spPr>
        <p:txBody>
          <a:bodyPr/>
          <a:lstStyle/>
          <a:p>
            <a:r>
              <a:rPr lang="en-US" altLang="en-US" sz="6000" dirty="0">
                <a:cs typeface="Calibri" panose="020F0502020204030204" pitchFamily="34" charset="0"/>
              </a:rPr>
              <a:t>Trust Dashboard Quiz Results</a:t>
            </a:r>
            <a:br>
              <a:rPr lang="en-US" altLang="en-US" sz="3200" dirty="0">
                <a:cs typeface="Calibri" panose="020F0502020204030204" pitchFamily="34" charset="0"/>
              </a:rPr>
            </a:br>
            <a:br>
              <a:rPr lang="en-US" altLang="en-US" dirty="0">
                <a:latin typeface="Times New Roman" panose="02020603050405020304" pitchFamily="18" charset="0"/>
                <a:cs typeface="Times New Roman" panose="02020603050405020304" pitchFamily="18" charset="0"/>
              </a:rPr>
            </a:br>
            <a:endParaRPr lang="en-US" altLang="en-US" dirty="0"/>
          </a:p>
        </p:txBody>
      </p:sp>
      <p:sp>
        <p:nvSpPr>
          <p:cNvPr id="97283" name="Content Placeholder 2">
            <a:extLst>
              <a:ext uri="{FF2B5EF4-FFF2-40B4-BE49-F238E27FC236}">
                <a16:creationId xmlns:a16="http://schemas.microsoft.com/office/drawing/2014/main" id="{DDD71175-6395-0007-B6ED-8F3D8B68D80E}"/>
              </a:ext>
            </a:extLst>
          </p:cNvPr>
          <p:cNvSpPr>
            <a:spLocks noGrp="1" noChangeArrowheads="1"/>
          </p:cNvSpPr>
          <p:nvPr>
            <p:ph idx="1"/>
          </p:nvPr>
        </p:nvSpPr>
        <p:spPr>
          <a:xfrm>
            <a:off x="-6351" y="1668780"/>
            <a:ext cx="12192001" cy="5524500"/>
          </a:xfrm>
        </p:spPr>
        <p:txBody>
          <a:bodyPr/>
          <a:lstStyle/>
          <a:p>
            <a:pPr marL="0">
              <a:lnSpc>
                <a:spcPct val="150000"/>
              </a:lnSpc>
              <a:spcBef>
                <a:spcPct val="0"/>
              </a:spcBef>
              <a:defRPr/>
            </a:pPr>
            <a:r>
              <a:rPr lang="en-US" altLang="en-US" sz="6000" b="1" dirty="0">
                <a:cs typeface="Times New Roman" panose="02020603050405020304" pitchFamily="18" charset="0"/>
              </a:rPr>
              <a:t>	7–8 A’s: ✅ Strong Trust</a:t>
            </a:r>
          </a:p>
          <a:p>
            <a:pPr marL="0">
              <a:lnSpc>
                <a:spcPct val="150000"/>
              </a:lnSpc>
              <a:spcBef>
                <a:spcPct val="0"/>
              </a:spcBef>
              <a:defRPr/>
            </a:pPr>
            <a:r>
              <a:rPr lang="en-US" altLang="en-US" sz="6000" b="1" dirty="0">
                <a:cs typeface="Times New Roman" panose="02020603050405020304" pitchFamily="18" charset="0"/>
              </a:rPr>
              <a:t>	4–6 A's: ⚠️ Partial Trust</a:t>
            </a:r>
          </a:p>
          <a:p>
            <a:pPr marL="0">
              <a:lnSpc>
                <a:spcPct val="150000"/>
              </a:lnSpc>
              <a:spcBef>
                <a:spcPct val="0"/>
              </a:spcBef>
              <a:defRPr/>
            </a:pPr>
            <a:r>
              <a:rPr lang="en-US" altLang="en-US" sz="6000" b="1" dirty="0">
                <a:cs typeface="Times New Roman" panose="02020603050405020304" pitchFamily="18" charset="0"/>
              </a:rPr>
              <a:t>	0–3 A’s: ❌ Low or No Trust</a:t>
            </a:r>
          </a:p>
          <a:p>
            <a:pPr marL="0">
              <a:defRPr/>
            </a:pPr>
            <a:endParaRPr lang="en-US" altLang="en-US" dirty="0"/>
          </a:p>
        </p:txBody>
      </p:sp>
      <p:sp>
        <p:nvSpPr>
          <p:cNvPr id="97284" name="Slide Number Placeholder 4">
            <a:extLst>
              <a:ext uri="{FF2B5EF4-FFF2-40B4-BE49-F238E27FC236}">
                <a16:creationId xmlns:a16="http://schemas.microsoft.com/office/drawing/2014/main" id="{486CD612-31C9-D8B9-1E4A-B133D163324C}"/>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fld id="{AC5149CD-7EEE-4C6A-8C09-FEF7125DEA11}" type="slidenum">
              <a:rPr lang="en-US" altLang="en-US" sz="1400">
                <a:solidFill>
                  <a:srgbClr val="FFFFFF"/>
                </a:solidFill>
              </a:rPr>
              <a:pPr fontAlgn="base">
                <a:spcBef>
                  <a:spcPct val="0"/>
                </a:spcBef>
                <a:spcAft>
                  <a:spcPct val="0"/>
                </a:spcAft>
                <a:buNone/>
              </a:pPr>
              <a:t>4</a:t>
            </a:fld>
            <a:endParaRPr lang="en-US" altLang="en-US" sz="1400">
              <a:solidFill>
                <a:srgbClr val="FFFFFF"/>
              </a:solidFill>
            </a:endParaRPr>
          </a:p>
        </p:txBody>
      </p:sp>
    </p:spTree>
    <p:extLst>
      <p:ext uri="{BB962C8B-B14F-4D97-AF65-F5344CB8AC3E}">
        <p14:creationId xmlns:p14="http://schemas.microsoft.com/office/powerpoint/2010/main" val="1397036166"/>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6306A-307F-06CD-4067-D703C7293A2C}"/>
            </a:ext>
          </a:extLst>
        </p:cNvPr>
        <p:cNvGrpSpPr/>
        <p:nvPr/>
      </p:nvGrpSpPr>
      <p:grpSpPr>
        <a:xfrm>
          <a:off x="0" y="0"/>
          <a:ext cx="0" cy="0"/>
          <a:chOff x="0" y="0"/>
          <a:chExt cx="0" cy="0"/>
        </a:xfrm>
      </p:grpSpPr>
      <p:sp>
        <p:nvSpPr>
          <p:cNvPr id="156674" name="Title 3">
            <a:extLst>
              <a:ext uri="{FF2B5EF4-FFF2-40B4-BE49-F238E27FC236}">
                <a16:creationId xmlns:a16="http://schemas.microsoft.com/office/drawing/2014/main" id="{9C4F2214-3CDC-95D8-627D-65F7F74EEEF8}"/>
              </a:ext>
            </a:extLst>
          </p:cNvPr>
          <p:cNvSpPr>
            <a:spLocks noGrp="1" noChangeArrowheads="1"/>
          </p:cNvSpPr>
          <p:nvPr>
            <p:ph type="title"/>
          </p:nvPr>
        </p:nvSpPr>
        <p:spPr>
          <a:xfrm>
            <a:off x="321892" y="2778369"/>
            <a:ext cx="11870108" cy="1143000"/>
          </a:xfrm>
        </p:spPr>
        <p:txBody>
          <a:bodyPr/>
          <a:lstStyle/>
          <a:p>
            <a:r>
              <a:rPr lang="en-US" altLang="en-US" sz="7200" dirty="0"/>
              <a:t>Trust: Registries may check a box, but real safety, &amp; real resilience come from doing the real work!</a:t>
            </a:r>
            <a:br>
              <a:rPr lang="en-US" altLang="en-US" sz="7200" dirty="0"/>
            </a:br>
            <a:r>
              <a:rPr lang="en-US" altLang="en-US" sz="5400" dirty="0"/>
              <a:t>June Kailes </a:t>
            </a:r>
            <a:endParaRPr lang="en-US" altLang="en-US" sz="7200" dirty="0"/>
          </a:p>
        </p:txBody>
      </p:sp>
      <p:sp>
        <p:nvSpPr>
          <p:cNvPr id="156676" name="Slide Number Placeholder 1">
            <a:extLst>
              <a:ext uri="{FF2B5EF4-FFF2-40B4-BE49-F238E27FC236}">
                <a16:creationId xmlns:a16="http://schemas.microsoft.com/office/drawing/2014/main" id="{263EDD8F-BF14-B98A-42FF-6CCB40073704}"/>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fld id="{640D0650-22C3-4EF5-9E86-5ACDA603E70D}" type="slidenum">
              <a:rPr lang="en-US" altLang="en-US" sz="1400">
                <a:solidFill>
                  <a:srgbClr val="FFFFFF"/>
                </a:solidFill>
                <a:latin typeface="Calibri" panose="020F0502020204030204" pitchFamily="34" charset="0"/>
              </a:rPr>
              <a:pPr eaLnBrk="0" fontAlgn="base" hangingPunct="0">
                <a:spcBef>
                  <a:spcPct val="0"/>
                </a:spcBef>
                <a:spcAft>
                  <a:spcPct val="0"/>
                </a:spcAft>
                <a:buNone/>
              </a:pPr>
              <a:t>40</a:t>
            </a:fld>
            <a:endParaRPr lang="en-US" altLang="en-US" sz="1400">
              <a:solidFill>
                <a:srgbClr val="FFFFFF"/>
              </a:solidFill>
              <a:latin typeface="Calibri" panose="020F0502020204030204" pitchFamily="34" charset="0"/>
            </a:endParaRPr>
          </a:p>
        </p:txBody>
      </p:sp>
    </p:spTree>
    <p:extLst>
      <p:ext uri="{BB962C8B-B14F-4D97-AF65-F5344CB8AC3E}">
        <p14:creationId xmlns:p14="http://schemas.microsoft.com/office/powerpoint/2010/main" val="28950967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73F71043-133D-F61E-E02C-04239E19C073}"/>
              </a:ext>
            </a:extLst>
          </p:cNvPr>
          <p:cNvSpPr>
            <a:spLocks noGrp="1" noChangeArrowheads="1"/>
          </p:cNvSpPr>
          <p:nvPr>
            <p:ph type="title"/>
          </p:nvPr>
        </p:nvSpPr>
        <p:spPr>
          <a:xfrm>
            <a:off x="2209800" y="76200"/>
            <a:ext cx="7772400" cy="1143000"/>
          </a:xfrm>
        </p:spPr>
        <p:txBody>
          <a:bodyPr/>
          <a:lstStyle/>
          <a:p>
            <a:r>
              <a:rPr lang="en-US" altLang="en-US" sz="6600" b="1" dirty="0"/>
              <a:t>Trust Resources</a:t>
            </a:r>
          </a:p>
        </p:txBody>
      </p:sp>
      <p:sp>
        <p:nvSpPr>
          <p:cNvPr id="3" name="Content Placeholder 2">
            <a:extLst>
              <a:ext uri="{FF2B5EF4-FFF2-40B4-BE49-F238E27FC236}">
                <a16:creationId xmlns:a16="http://schemas.microsoft.com/office/drawing/2014/main" id="{0CD1A8D9-B470-A09D-400E-0AE668655B94}"/>
              </a:ext>
            </a:extLst>
          </p:cNvPr>
          <p:cNvSpPr>
            <a:spLocks noGrp="1"/>
          </p:cNvSpPr>
          <p:nvPr>
            <p:ph idx="1"/>
          </p:nvPr>
        </p:nvSpPr>
        <p:spPr>
          <a:xfrm>
            <a:off x="238539" y="1219200"/>
            <a:ext cx="11582400" cy="4114800"/>
          </a:xfrm>
        </p:spPr>
        <p:txBody>
          <a:bodyPr/>
          <a:lstStyle/>
          <a:p>
            <a:pPr marL="0" indent="0">
              <a:buNone/>
              <a:defRPr/>
            </a:pPr>
            <a:r>
              <a:rPr lang="en-US" b="1" u="sng" kern="1800" dirty="0">
                <a:solidFill>
                  <a:srgbClr val="252526"/>
                </a:solidFill>
                <a:effectLst/>
                <a:latin typeface="Arial" panose="020B0604020202020204" pitchFamily="34" charset="0"/>
                <a:ea typeface="Times New Roman" panose="02020603050405020304" pitchFamily="18" charset="0"/>
                <a:hlinkClick r:id="rId3"/>
              </a:rPr>
              <a:t>Building Trust in Emergency Planning and Response </a:t>
            </a:r>
            <a:r>
              <a:rPr lang="en-US" b="1" u="sng" dirty="0">
                <a:solidFill>
                  <a:srgbClr val="FF0000"/>
                </a:solidFill>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Podcast </a:t>
            </a:r>
            <a:r>
              <a:rPr lang="en-US" b="1" u="sng" dirty="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(21 minutes</a:t>
            </a:r>
            <a:r>
              <a:rPr lang="en-US" sz="4800" b="1" u="sng" dirty="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en-US" sz="4800" b="1" dirty="0">
                <a:ea typeface="Times New Roman" panose="02020603050405020304" pitchFamily="18" charset="0"/>
                <a:cs typeface="Arial" panose="020B0604020202020204" pitchFamily="34" charset="0"/>
              </a:rPr>
              <a:t> </a:t>
            </a:r>
            <a:r>
              <a:rPr lang="en-US" dirty="0">
                <a:ea typeface="Times New Roman" panose="02020603050405020304" pitchFamily="18" charset="0"/>
                <a:cs typeface="Arial" panose="020B0604020202020204" pitchFamily="34" charset="0"/>
              </a:rPr>
              <a:t>(2025)</a:t>
            </a:r>
            <a:r>
              <a:rPr lang="en-US" sz="1800" kern="1800" dirty="0">
                <a:effectLst/>
                <a:latin typeface="Arial" panose="020B0604020202020204" pitchFamily="34" charset="0"/>
                <a:ea typeface="Times New Roman" panose="02020603050405020304" pitchFamily="18" charset="0"/>
              </a:rPr>
              <a:t> </a:t>
            </a:r>
            <a:r>
              <a:rPr lang="en-US" sz="2400" kern="1800" dirty="0">
                <a:effectLst/>
                <a:latin typeface="Arial" panose="020B0604020202020204" pitchFamily="34" charset="0"/>
                <a:ea typeface="Times New Roman" panose="02020603050405020304" pitchFamily="18" charset="0"/>
              </a:rPr>
              <a:t>Note: It takes a few minutes to load.</a:t>
            </a:r>
            <a:endParaRPr lang="en-US" sz="4000" dirty="0">
              <a:ea typeface="Times New Roman" panose="02020603050405020304" pitchFamily="18" charset="0"/>
              <a:cs typeface="Times New Roman" panose="02020603050405020304" pitchFamily="18" charset="0"/>
            </a:endParaRPr>
          </a:p>
          <a:p>
            <a:pPr marL="0" marR="0">
              <a:lnSpc>
                <a:spcPct val="115000"/>
              </a:lnSpc>
              <a:spcAft>
                <a:spcPts val="1000"/>
              </a:spcAft>
              <a:buNone/>
            </a:pPr>
            <a:endParaRPr lang="en-US" sz="2800" b="1" u="sng" kern="100" dirty="0">
              <a:solidFill>
                <a:srgbClr val="0000FF"/>
              </a:solidFill>
              <a:effectLst/>
              <a:latin typeface="Arial" panose="020B0604020202020204" pitchFamily="34" charset="0"/>
              <a:ea typeface="Calibri" panose="020F0502020204030204" pitchFamily="34" charset="0"/>
              <a:hlinkClick r:id="rId5"/>
            </a:endParaRPr>
          </a:p>
          <a:p>
            <a:pPr marL="0" marR="0">
              <a:lnSpc>
                <a:spcPct val="115000"/>
              </a:lnSpc>
              <a:spcAft>
                <a:spcPts val="1000"/>
              </a:spcAft>
              <a:buNone/>
            </a:pPr>
            <a:r>
              <a:rPr lang="en-US" sz="2800" b="1" u="sng" kern="100" dirty="0">
                <a:solidFill>
                  <a:srgbClr val="0000FF"/>
                </a:solidFill>
                <a:effectLst/>
                <a:latin typeface="Arial" panose="020B0604020202020204" pitchFamily="34" charset="0"/>
                <a:ea typeface="Calibri" panose="020F0502020204030204" pitchFamily="34" charset="0"/>
                <a:hlinkClick r:id="rId5"/>
              </a:rPr>
              <a:t>Trust in Emergency Management Dashboard Quiz</a:t>
            </a:r>
            <a:r>
              <a:rPr lang="en-US" sz="2800" kern="100" dirty="0">
                <a:effectLst/>
                <a:latin typeface="Arial" panose="020B0604020202020204" pitchFamily="34" charset="0"/>
                <a:ea typeface="Calibri" panose="020F0502020204030204" pitchFamily="34" charset="0"/>
              </a:rPr>
              <a:t> (2025)</a:t>
            </a:r>
          </a:p>
          <a:p>
            <a:pPr marL="0" marR="0">
              <a:lnSpc>
                <a:spcPct val="115000"/>
              </a:lnSpc>
              <a:spcAft>
                <a:spcPts val="1000"/>
              </a:spcAft>
              <a:buNone/>
            </a:pPr>
            <a:r>
              <a:rPr lang="en-US" sz="2800" b="1" u="sng" kern="0" dirty="0">
                <a:solidFill>
                  <a:srgbClr val="0000FF"/>
                </a:solidFill>
                <a:effectLst/>
                <a:latin typeface="Arial" panose="020B0604020202020204" pitchFamily="34" charset="0"/>
                <a:ea typeface="Times New Roman" panose="02020603050405020304" pitchFamily="18" charset="0"/>
                <a:hlinkClick r:id="rId6"/>
              </a:rPr>
              <a:t>Trust versus No Trust Examples in Emergency Management</a:t>
            </a:r>
            <a:r>
              <a:rPr lang="en-US" sz="2800" b="1" kern="0" dirty="0">
                <a:effectLst/>
                <a:latin typeface="Arial" panose="020B0604020202020204" pitchFamily="34" charset="0"/>
                <a:ea typeface="Times New Roman" panose="02020603050405020304" pitchFamily="18" charset="0"/>
              </a:rPr>
              <a:t> </a:t>
            </a:r>
            <a:r>
              <a:rPr lang="en-US" sz="2800" kern="0" dirty="0">
                <a:effectLst/>
                <a:latin typeface="Arial" panose="020B0604020202020204" pitchFamily="34" charset="0"/>
                <a:ea typeface="Times New Roman" panose="02020603050405020304" pitchFamily="18" charset="0"/>
              </a:rPr>
              <a:t>(2025)</a:t>
            </a:r>
            <a:endParaRPr lang="en-US" sz="2800" kern="100" dirty="0">
              <a:effectLst/>
              <a:latin typeface="Arial" panose="020B0604020202020204" pitchFamily="34" charset="0"/>
              <a:ea typeface="Calibri" panose="020F0502020204030204" pitchFamily="34" charset="0"/>
            </a:endParaRPr>
          </a:p>
          <a:p>
            <a:pPr marL="0" marR="0">
              <a:lnSpc>
                <a:spcPct val="115000"/>
              </a:lnSpc>
              <a:spcAft>
                <a:spcPts val="1000"/>
              </a:spcAft>
              <a:buNone/>
            </a:pPr>
            <a:r>
              <a:rPr lang="en-US" sz="2800" b="1" u="sng" kern="100" dirty="0">
                <a:solidFill>
                  <a:srgbClr val="0000FF"/>
                </a:solidFill>
                <a:effectLst/>
                <a:latin typeface="Arial" panose="020B0604020202020204" pitchFamily="34" charset="0"/>
                <a:ea typeface="Calibri" panose="020F0502020204030204" pitchFamily="34" charset="0"/>
                <a:hlinkClick r:id="rId7"/>
              </a:rPr>
              <a:t>Your Role in Strengthening Trust in Emergency Management Slides</a:t>
            </a:r>
            <a:r>
              <a:rPr lang="en-US" sz="2800" u="sng" kern="100" dirty="0">
                <a:solidFill>
                  <a:srgbClr val="0000FF"/>
                </a:solidFill>
                <a:effectLst/>
                <a:latin typeface="Arial" panose="020B0604020202020204" pitchFamily="34" charset="0"/>
                <a:ea typeface="Calibri" panose="020F0502020204030204" pitchFamily="34" charset="0"/>
                <a:hlinkClick r:id="rId7"/>
              </a:rPr>
              <a:t> </a:t>
            </a:r>
            <a:r>
              <a:rPr lang="en-US" sz="2800" u="sng" kern="100" dirty="0">
                <a:effectLst/>
                <a:latin typeface="Arial" panose="020B0604020202020204" pitchFamily="34" charset="0"/>
                <a:ea typeface="Calibri" panose="020F0502020204030204" pitchFamily="34" charset="0"/>
              </a:rPr>
              <a:t>(2025)</a:t>
            </a:r>
            <a:endParaRPr lang="en-US" altLang="en-US" sz="2000" b="1" dirty="0"/>
          </a:p>
          <a:p>
            <a:pPr>
              <a:defRPr/>
            </a:pPr>
            <a:endParaRPr lang="en-US" dirty="0"/>
          </a:p>
        </p:txBody>
      </p:sp>
      <p:sp>
        <p:nvSpPr>
          <p:cNvPr id="4" name="Slide Number Placeholder 3">
            <a:extLst>
              <a:ext uri="{FF2B5EF4-FFF2-40B4-BE49-F238E27FC236}">
                <a16:creationId xmlns:a16="http://schemas.microsoft.com/office/drawing/2014/main" id="{41B667AF-C7E4-0A2E-0C12-EBDAD3C7E085}"/>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F15F6DC-3307-4523-B4A3-9964C28061D7}"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369425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DBCC5-2BC1-0F86-A5A6-230B7D461B93}"/>
            </a:ext>
          </a:extLst>
        </p:cNvPr>
        <p:cNvGrpSpPr/>
        <p:nvPr/>
      </p:nvGrpSpPr>
      <p:grpSpPr>
        <a:xfrm>
          <a:off x="0" y="0"/>
          <a:ext cx="0" cy="0"/>
          <a:chOff x="0" y="0"/>
          <a:chExt cx="0" cy="0"/>
        </a:xfrm>
      </p:grpSpPr>
      <p:sp>
        <p:nvSpPr>
          <p:cNvPr id="119810" name="Title 1">
            <a:extLst>
              <a:ext uri="{FF2B5EF4-FFF2-40B4-BE49-F238E27FC236}">
                <a16:creationId xmlns:a16="http://schemas.microsoft.com/office/drawing/2014/main" id="{E4E0C0FF-B4B7-4977-B7C6-31BDB820B80E}"/>
              </a:ext>
            </a:extLst>
          </p:cNvPr>
          <p:cNvSpPr>
            <a:spLocks noGrp="1" noChangeArrowheads="1"/>
          </p:cNvSpPr>
          <p:nvPr>
            <p:ph type="title"/>
          </p:nvPr>
        </p:nvSpPr>
        <p:spPr>
          <a:xfrm>
            <a:off x="-68826" y="76200"/>
            <a:ext cx="12260826" cy="1143000"/>
          </a:xfrm>
        </p:spPr>
        <p:txBody>
          <a:bodyPr/>
          <a:lstStyle/>
          <a:p>
            <a:r>
              <a:rPr lang="en-US" altLang="en-US" sz="6600" b="1" dirty="0" err="1"/>
              <a:t>Tansit</a:t>
            </a:r>
            <a:r>
              <a:rPr lang="en-US" altLang="en-US" sz="6600" b="1" dirty="0"/>
              <a:t> Evacuation Resources</a:t>
            </a:r>
          </a:p>
        </p:txBody>
      </p:sp>
      <p:sp>
        <p:nvSpPr>
          <p:cNvPr id="3" name="Content Placeholder 2">
            <a:extLst>
              <a:ext uri="{FF2B5EF4-FFF2-40B4-BE49-F238E27FC236}">
                <a16:creationId xmlns:a16="http://schemas.microsoft.com/office/drawing/2014/main" id="{197B1245-DD28-4134-736C-85FCB7C26BD5}"/>
              </a:ext>
            </a:extLst>
          </p:cNvPr>
          <p:cNvSpPr>
            <a:spLocks noGrp="1"/>
          </p:cNvSpPr>
          <p:nvPr>
            <p:ph idx="1"/>
          </p:nvPr>
        </p:nvSpPr>
        <p:spPr>
          <a:xfrm>
            <a:off x="238539" y="1219200"/>
            <a:ext cx="11582400" cy="4114800"/>
          </a:xfrm>
        </p:spPr>
        <p:txBody>
          <a:bodyPr/>
          <a:lstStyle/>
          <a:p>
            <a:pPr marL="0" indent="0">
              <a:buNone/>
              <a:defRPr/>
            </a:pPr>
            <a:r>
              <a:rPr lang="en-US" sz="2400" b="1" u="sng" dirty="0">
                <a:solidFill>
                  <a:schemeClr val="accent2">
                    <a:lumMod val="60000"/>
                    <a:lumOff val="40000"/>
                  </a:schemeClr>
                </a:solidFill>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Making Transit Evacuation Real for All (2025) </a:t>
            </a:r>
            <a:r>
              <a:rPr lang="en-US" sz="2400" b="1" u="sng" dirty="0">
                <a:solidFill>
                  <a:srgbClr val="FF0000"/>
                </a:solidFill>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(Podcast 21 minutes)</a:t>
            </a:r>
            <a:r>
              <a:rPr lang="en-US" sz="2400" b="1" dirty="0">
                <a:solidFill>
                  <a:srgbClr val="252526"/>
                </a:solidFill>
                <a:ea typeface="Times New Roman" panose="02020603050405020304" pitchFamily="18" charset="0"/>
                <a:cs typeface="Arial" panose="020B0604020202020204" pitchFamily="34" charset="0"/>
              </a:rPr>
              <a:t> (2025)</a:t>
            </a:r>
            <a:endParaRPr lang="en-US" sz="2400" b="1" dirty="0">
              <a:solidFill>
                <a:srgbClr val="365F91"/>
              </a:solidFill>
              <a:ea typeface="Times New Roman" panose="02020603050405020304" pitchFamily="18" charset="0"/>
              <a:cs typeface="Times New Roman" panose="02020603050405020304" pitchFamily="18" charset="0"/>
            </a:endParaRPr>
          </a:p>
          <a:p>
            <a:pPr marL="0" indent="0">
              <a:buNone/>
              <a:defRPr/>
            </a:pPr>
            <a:endParaRPr lang="en-US" altLang="en-US" sz="2400" b="1" dirty="0"/>
          </a:p>
          <a:p>
            <a:pPr marL="0" indent="0">
              <a:buNone/>
              <a:defRPr/>
            </a:pPr>
            <a:r>
              <a:rPr lang="en-US" altLang="en-US" sz="2400" b="1" dirty="0"/>
              <a:t>2 new resources will be available @  </a:t>
            </a:r>
            <a:r>
              <a:rPr lang="en-US" altLang="en-US" sz="2400" b="1" dirty="0">
                <a:hlinkClick r:id="rId4"/>
              </a:rPr>
              <a:t>https://disasterstrategies.org</a:t>
            </a:r>
            <a:r>
              <a:rPr lang="en-US" altLang="en-US" sz="2400" b="1" dirty="0"/>
              <a:t> under “USEFUL INFO” </a:t>
            </a:r>
            <a:r>
              <a:rPr lang="en-US" altLang="en-US" sz="2400" b="1" dirty="0">
                <a:solidFill>
                  <a:schemeClr val="accent6">
                    <a:lumMod val="60000"/>
                    <a:lumOff val="40000"/>
                  </a:schemeClr>
                </a:solidFill>
              </a:rPr>
              <a:t>(2025)</a:t>
            </a:r>
          </a:p>
          <a:p>
            <a:pPr marL="0" indent="0">
              <a:buNone/>
              <a:defRPr/>
            </a:pPr>
            <a:endParaRPr lang="en-US" altLang="en-US" sz="2400" b="1" dirty="0"/>
          </a:p>
          <a:p>
            <a:pPr marL="457200" lvl="1" indent="0">
              <a:buNone/>
              <a:defRPr/>
            </a:pPr>
            <a:r>
              <a:rPr lang="en-US" altLang="en-US" sz="2400" b="1" dirty="0">
                <a:solidFill>
                  <a:schemeClr val="accent6">
                    <a:lumMod val="60000"/>
                    <a:lumOff val="40000"/>
                  </a:schemeClr>
                </a:solidFill>
              </a:rPr>
              <a:t>Transit Evacuation Plans for People with Disabilities: Key Integration Details</a:t>
            </a:r>
          </a:p>
          <a:p>
            <a:pPr marL="457200" lvl="1" indent="0">
              <a:buNone/>
              <a:defRPr/>
            </a:pPr>
            <a:endParaRPr lang="en-US" altLang="en-US" sz="2400" b="1" dirty="0">
              <a:solidFill>
                <a:schemeClr val="accent6">
                  <a:lumMod val="60000"/>
                  <a:lumOff val="40000"/>
                </a:schemeClr>
              </a:solidFill>
            </a:endParaRPr>
          </a:p>
          <a:p>
            <a:pPr marL="457200" lvl="1" indent="0">
              <a:buNone/>
              <a:defRPr/>
            </a:pPr>
            <a:r>
              <a:rPr lang="en-US" altLang="en-US" sz="2400" b="1" dirty="0">
                <a:solidFill>
                  <a:schemeClr val="accent6">
                    <a:lumMod val="60000"/>
                    <a:lumOff val="40000"/>
                  </a:schemeClr>
                </a:solidFill>
              </a:rPr>
              <a:t>Disability Emergency Personal Evacuation Transportation Planning</a:t>
            </a:r>
          </a:p>
          <a:p>
            <a:pPr marL="57150" indent="0">
              <a:buNone/>
              <a:defRPr/>
            </a:pPr>
            <a:endParaRPr lang="en-US" altLang="en-US" sz="2400" b="1" dirty="0"/>
          </a:p>
          <a:p>
            <a:pPr marL="57150" indent="0">
              <a:buNone/>
              <a:defRPr/>
            </a:pPr>
            <a:r>
              <a:rPr lang="en-US" altLang="en-US" sz="2400" b="1" dirty="0">
                <a:solidFill>
                  <a:schemeClr val="accent2">
                    <a:lumMod val="60000"/>
                    <a:lumOff val="40000"/>
                  </a:schemeClr>
                </a:solidFill>
              </a:rPr>
              <a:t>Inclusive Evacuation and Transportation</a:t>
            </a:r>
            <a:r>
              <a:rPr lang="en-US" altLang="en-US" sz="2400" b="1" dirty="0"/>
              <a:t>. </a:t>
            </a:r>
            <a:r>
              <a:rPr lang="en-US" altLang="en-US" sz="2400" b="1" dirty="0" err="1"/>
              <a:t>CalOES</a:t>
            </a:r>
            <a:r>
              <a:rPr lang="en-US" altLang="en-US" sz="2400" b="1" dirty="0"/>
              <a:t> (2024) 4 hour course </a:t>
            </a:r>
            <a:r>
              <a:rPr lang="en-US" altLang="en-US" sz="2400" b="1" dirty="0">
                <a:hlinkClick r:id="rId5"/>
              </a:rPr>
              <a:t>https://csti-ca.csod.com/UI/LMS-LEARNING-DETAILS/APP/COURSE/9D3F79CA-8051-4977-A3EA-1E0DB879C107</a:t>
            </a:r>
            <a:endParaRPr lang="en-US" altLang="en-US" sz="2400" b="1" dirty="0"/>
          </a:p>
          <a:p>
            <a:pPr marL="457200" lvl="1" indent="0">
              <a:buNone/>
              <a:defRPr/>
            </a:pPr>
            <a:endParaRPr lang="en-US" altLang="en-US" sz="2000" b="1" dirty="0"/>
          </a:p>
          <a:p>
            <a:pPr>
              <a:defRPr/>
            </a:pPr>
            <a:endParaRPr lang="en-US" dirty="0"/>
          </a:p>
        </p:txBody>
      </p:sp>
      <p:sp>
        <p:nvSpPr>
          <p:cNvPr id="4" name="Slide Number Placeholder 3">
            <a:extLst>
              <a:ext uri="{FF2B5EF4-FFF2-40B4-BE49-F238E27FC236}">
                <a16:creationId xmlns:a16="http://schemas.microsoft.com/office/drawing/2014/main" id="{5A8E07C7-41E4-5905-1EA1-8882B9CEB707}"/>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F15F6DC-3307-4523-B4A3-9964C28061D7}"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62731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a:extLst>
              <a:ext uri="{FF2B5EF4-FFF2-40B4-BE49-F238E27FC236}">
                <a16:creationId xmlns:a16="http://schemas.microsoft.com/office/drawing/2014/main" id="{7AAC274D-9B7D-86C0-F9AD-8DBC3A99CD42}"/>
              </a:ext>
            </a:extLst>
          </p:cNvPr>
          <p:cNvSpPr>
            <a:spLocks noGrp="1" noChangeArrowheads="1"/>
          </p:cNvSpPr>
          <p:nvPr>
            <p:ph type="title"/>
          </p:nvPr>
        </p:nvSpPr>
        <p:spPr>
          <a:xfrm>
            <a:off x="2286000" y="-120650"/>
            <a:ext cx="7772400" cy="1143000"/>
          </a:xfrm>
        </p:spPr>
        <p:txBody>
          <a:bodyPr/>
          <a:lstStyle/>
          <a:p>
            <a:r>
              <a:rPr lang="en-US" altLang="en-US" sz="6600" b="1" dirty="0"/>
              <a:t>Resources</a:t>
            </a:r>
          </a:p>
        </p:txBody>
      </p:sp>
      <p:sp>
        <p:nvSpPr>
          <p:cNvPr id="3" name="Content Placeholder 2">
            <a:extLst>
              <a:ext uri="{FF2B5EF4-FFF2-40B4-BE49-F238E27FC236}">
                <a16:creationId xmlns:a16="http://schemas.microsoft.com/office/drawing/2014/main" id="{F6B8BAF8-CE41-B166-9669-E673B9905EED}"/>
              </a:ext>
            </a:extLst>
          </p:cNvPr>
          <p:cNvSpPr>
            <a:spLocks noGrp="1"/>
          </p:cNvSpPr>
          <p:nvPr>
            <p:ph idx="1"/>
          </p:nvPr>
        </p:nvSpPr>
        <p:spPr>
          <a:xfrm>
            <a:off x="357809" y="1143000"/>
            <a:ext cx="11569147" cy="4114800"/>
          </a:xfrm>
        </p:spPr>
        <p:txBody>
          <a:bodyPr/>
          <a:lstStyle/>
          <a:p>
            <a:pPr marL="0" indent="0">
              <a:buNone/>
              <a:defRPr/>
            </a:pPr>
            <a:r>
              <a:rPr lang="en-US" altLang="en-US" sz="2000" b="1" dirty="0"/>
              <a:t>Developing and Maintaining Emergency Operation Plans, Comprehensive Preparedness Guide (CPG) 101. FEMA (2021) </a:t>
            </a:r>
            <a:r>
              <a:rPr lang="en-US" altLang="en-US" sz="2000" b="1" dirty="0">
                <a:hlinkClick r:id="rId3"/>
              </a:rPr>
              <a:t>https://www.fema.gov/sites/default/files/documents/empty.txt</a:t>
            </a:r>
            <a:endParaRPr lang="en-US" altLang="en-US" sz="2000" b="1" dirty="0"/>
          </a:p>
          <a:p>
            <a:pPr marL="0" indent="0">
              <a:buNone/>
              <a:defRPr/>
            </a:pPr>
            <a:endParaRPr lang="en-US" altLang="en-US" sz="2000" b="1" dirty="0"/>
          </a:p>
          <a:p>
            <a:pPr marL="0" indent="0">
              <a:buNone/>
              <a:defRPr/>
            </a:pPr>
            <a:r>
              <a:rPr lang="en-US" altLang="en-US" sz="2000" b="1" dirty="0"/>
              <a:t>Inclusive Evacuation and Transportation. </a:t>
            </a:r>
            <a:r>
              <a:rPr lang="en-US" altLang="en-US" sz="2000" b="1" dirty="0" err="1"/>
              <a:t>CalOES</a:t>
            </a:r>
            <a:r>
              <a:rPr lang="en-US" altLang="en-US" sz="2000" b="1" dirty="0"/>
              <a:t> (2024) 4 hour course </a:t>
            </a:r>
            <a:r>
              <a:rPr lang="en-US" altLang="en-US" sz="2000" b="1" dirty="0">
                <a:hlinkClick r:id="rId4"/>
              </a:rPr>
              <a:t>https://csti-ca.csod.com/UI/LMS-LEARNING-DETAILS/APP/COURSE/9D3F79CA-8051-4977-A3EA-1E0DB879C107</a:t>
            </a:r>
            <a:endParaRPr lang="en-US" altLang="en-US" sz="2000" b="1" dirty="0"/>
          </a:p>
          <a:p>
            <a:pPr marL="0" indent="0">
              <a:buNone/>
              <a:defRPr/>
            </a:pPr>
            <a:endParaRPr lang="en-US" altLang="en-US" sz="2000" b="1" dirty="0"/>
          </a:p>
          <a:p>
            <a:pPr marL="0" indent="0">
              <a:lnSpc>
                <a:spcPct val="115000"/>
              </a:lnSpc>
              <a:spcAft>
                <a:spcPts val="1000"/>
              </a:spcAft>
              <a:buNone/>
              <a:defRPr/>
            </a:pPr>
            <a:r>
              <a:rPr lang="en-US" altLang="en-US" sz="2000" b="1" dirty="0"/>
              <a:t>The Return on Investments in Public Engagement  (2024) </a:t>
            </a:r>
            <a:r>
              <a:rPr lang="en-US" sz="1800" b="1" u="sng" dirty="0">
                <a:solidFill>
                  <a:srgbClr val="0000FF"/>
                </a:solidFill>
                <a:ea typeface="Calibri" panose="020F0502020204030204" pitchFamily="34" charset="0"/>
                <a:hlinkClick r:id="rId5"/>
              </a:rPr>
              <a:t>https://www.domesticpreparedness.com/articles/return-on-investments-in-public-engagement?utm_source=DomesticPreparedness&amp;utm_campaign=25a1e96667-EMAIL_CAMPAIGN_2024_01_03_09_50_COPY_01&amp;utm_medium=email&amp;utm_term=0_-bea7c13990 </a:t>
            </a:r>
            <a:r>
              <a:rPr lang="en-US" sz="1800" b="1" u="sng" dirty="0" err="1">
                <a:solidFill>
                  <a:srgbClr val="0000FF"/>
                </a:solidFill>
                <a:ea typeface="Calibri" panose="020F0502020204030204" pitchFamily="34" charset="0"/>
                <a:hlinkClick r:id="rId5"/>
              </a:rPr>
              <a:t>5BLIST_EMAIL_ID%5D</a:t>
            </a:r>
            <a:r>
              <a:rPr lang="en-US" sz="1800" b="1" dirty="0">
                <a:ea typeface="Calibri" panose="020F0502020204030204" pitchFamily="34" charset="0"/>
              </a:rPr>
              <a:t> </a:t>
            </a:r>
            <a:endParaRPr lang="en-US" sz="3600" b="1" dirty="0">
              <a:ea typeface="Calibri" panose="020F0502020204030204" pitchFamily="34" charset="0"/>
            </a:endParaRPr>
          </a:p>
          <a:p>
            <a:pPr marL="0" indent="0">
              <a:buNone/>
              <a:defRPr/>
            </a:pPr>
            <a:endParaRPr lang="en-US" altLang="en-US" sz="1800" b="1" dirty="0"/>
          </a:p>
          <a:p>
            <a:pPr marL="0" indent="0">
              <a:buNone/>
              <a:defRPr/>
            </a:pPr>
            <a:endParaRPr lang="en-US" altLang="en-US" sz="1800" b="1" dirty="0"/>
          </a:p>
          <a:p>
            <a:pPr marL="0" indent="0">
              <a:buNone/>
              <a:defRPr/>
            </a:pPr>
            <a:endParaRPr lang="en-US" altLang="en-US" sz="2800" b="1" dirty="0"/>
          </a:p>
          <a:p>
            <a:pPr marL="0" indent="0">
              <a:buNone/>
              <a:defRPr/>
            </a:pPr>
            <a:endParaRPr lang="en-US" altLang="en-US" sz="2800" b="1" dirty="0"/>
          </a:p>
          <a:p>
            <a:pPr marL="0" indent="0">
              <a:buNone/>
              <a:defRPr/>
            </a:pPr>
            <a:endParaRPr lang="en-US" altLang="en-US" b="1" dirty="0"/>
          </a:p>
          <a:p>
            <a:pPr marL="0" indent="0">
              <a:buNone/>
              <a:defRPr/>
            </a:pPr>
            <a:endParaRPr lang="en-US" altLang="en-US" b="1" dirty="0"/>
          </a:p>
          <a:p>
            <a:pPr marL="457200" lvl="1" indent="0">
              <a:buNone/>
              <a:defRPr/>
            </a:pPr>
            <a:endParaRPr lang="en-US" altLang="en-US" b="1" dirty="0"/>
          </a:p>
          <a:p>
            <a:pPr>
              <a:defRPr/>
            </a:pPr>
            <a:endParaRPr lang="en-US" dirty="0"/>
          </a:p>
        </p:txBody>
      </p:sp>
      <p:sp>
        <p:nvSpPr>
          <p:cNvPr id="4" name="Slide Number Placeholder 3">
            <a:extLst>
              <a:ext uri="{FF2B5EF4-FFF2-40B4-BE49-F238E27FC236}">
                <a16:creationId xmlns:a16="http://schemas.microsoft.com/office/drawing/2014/main" id="{CF282B45-384B-668D-B790-992043B2FB43}"/>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11058AF-313D-442E-ADC0-FECD42F99A88}"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129560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a:extLst>
              <a:ext uri="{FF2B5EF4-FFF2-40B4-BE49-F238E27FC236}">
                <a16:creationId xmlns:a16="http://schemas.microsoft.com/office/drawing/2014/main" id="{410C9C36-903E-083E-698B-4B6398D51F71}"/>
              </a:ext>
            </a:extLst>
          </p:cNvPr>
          <p:cNvSpPr>
            <a:spLocks noGrp="1" noChangeArrowheads="1"/>
          </p:cNvSpPr>
          <p:nvPr>
            <p:ph type="title"/>
          </p:nvPr>
        </p:nvSpPr>
        <p:spPr>
          <a:xfrm>
            <a:off x="0" y="228600"/>
            <a:ext cx="12486968" cy="1143000"/>
          </a:xfrm>
        </p:spPr>
        <p:txBody>
          <a:bodyPr/>
          <a:lstStyle/>
          <a:p>
            <a:r>
              <a:rPr lang="en-US" altLang="en-US" sz="6600" b="1" dirty="0"/>
              <a:t>Registry Resources</a:t>
            </a:r>
          </a:p>
        </p:txBody>
      </p:sp>
      <p:sp>
        <p:nvSpPr>
          <p:cNvPr id="3" name="Content Placeholder 2">
            <a:extLst>
              <a:ext uri="{FF2B5EF4-FFF2-40B4-BE49-F238E27FC236}">
                <a16:creationId xmlns:a16="http://schemas.microsoft.com/office/drawing/2014/main" id="{A28D1024-CD4F-93AE-A991-5243D841D9AC}"/>
              </a:ext>
            </a:extLst>
          </p:cNvPr>
          <p:cNvSpPr>
            <a:spLocks noGrp="1"/>
          </p:cNvSpPr>
          <p:nvPr>
            <p:ph idx="1"/>
          </p:nvPr>
        </p:nvSpPr>
        <p:spPr>
          <a:xfrm>
            <a:off x="251791" y="1371599"/>
            <a:ext cx="11463131" cy="4923183"/>
          </a:xfrm>
        </p:spPr>
        <p:txBody>
          <a:bodyPr/>
          <a:lstStyle/>
          <a:p>
            <a:pPr marL="228600" indent="-571500">
              <a:spcAft>
                <a:spcPts val="800"/>
              </a:spcAft>
              <a:tabLst>
                <a:tab pos="1441450" algn="l"/>
              </a:tabLst>
              <a:defRPr/>
            </a:pPr>
            <a:r>
              <a:rPr lang="en-US" b="1" dirty="0">
                <a:latin typeface="Calibri" panose="020F0502020204030204" pitchFamily="34" charset="0"/>
                <a:ea typeface="Calibri" panose="020F0502020204030204" pitchFamily="34" charset="0"/>
                <a:cs typeface="Times New Roman" panose="02020603050405020304" pitchFamily="18" charset="0"/>
              </a:rPr>
              <a:t>Beyond Registries: Better Solutions For People With Disabilities (2023</a:t>
            </a:r>
          </a:p>
          <a:p>
            <a:pPr marL="1028700" lvl="2" indent="-571500">
              <a:spcAft>
                <a:spcPts val="800"/>
              </a:spcAft>
              <a:tabLst>
                <a:tab pos="1441450" algn="l"/>
              </a:tabLst>
              <a:defRPr/>
            </a:pPr>
            <a:r>
              <a:rPr lang="en-US" sz="1800" b="1"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https://domesticroipreparedness.com/articles/bey	</a:t>
            </a:r>
            <a:r>
              <a:rPr lang="en-US" sz="1800" b="1" u="sng" dirty="0" err="1">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ond</a:t>
            </a:r>
            <a:r>
              <a:rPr lang="en-US" sz="1800" b="1"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-registries-better-solutions-for-people-with-disabilities</a:t>
            </a:r>
            <a:r>
              <a:rPr lang="en-US" sz="1800" b="1" dirty="0">
                <a:latin typeface="Calibri" panose="020F0502020204030204" pitchFamily="34" charset="0"/>
                <a:ea typeface="Calibri" panose="020F0502020204030204" pitchFamily="34" charset="0"/>
                <a:cs typeface="Times New Roman" panose="02020603050405020304" pitchFamily="18" charset="0"/>
              </a:rPr>
              <a:t> </a:t>
            </a:r>
          </a:p>
          <a:p>
            <a:pPr>
              <a:defRPr/>
            </a:pPr>
            <a:r>
              <a:rPr lang="en-US" altLang="en-US" b="1" dirty="0">
                <a:hlinkClick r:id="rId4"/>
              </a:rPr>
              <a:t>http://www.jik.com/d-rgt.html</a:t>
            </a:r>
            <a:endParaRPr lang="en-US" altLang="en-US" b="1" dirty="0"/>
          </a:p>
          <a:p>
            <a:pPr>
              <a:defRPr/>
            </a:pPr>
            <a:r>
              <a:rPr lang="en-US" altLang="en-US" sz="3600" dirty="0">
                <a:cs typeface="Calibri" panose="020F0502020204030204" pitchFamily="34" charset="0"/>
              </a:rPr>
              <a:t>Emergency Registries: A Misleading, Harmful &amp; Non-Inclusive Fix 9/8 &amp; 10/13 2022</a:t>
            </a:r>
          </a:p>
          <a:p>
            <a:pPr lvl="1">
              <a:defRPr/>
            </a:pPr>
            <a:r>
              <a:rPr lang="en-US" altLang="en-US" sz="3600" dirty="0">
                <a:cs typeface="Times New Roman" panose="02020603050405020304" pitchFamily="18" charset="0"/>
              </a:rPr>
              <a:t>Part 1 </a:t>
            </a:r>
          </a:p>
          <a:p>
            <a:pPr marL="457200" lvl="1" indent="0">
              <a:buNone/>
              <a:defRPr/>
            </a:pPr>
            <a:r>
              <a:rPr lang="en-US" altLang="en-US" dirty="0">
                <a:cs typeface="Times New Roman" panose="02020603050405020304" pitchFamily="18" charset="0"/>
                <a:hlinkClick r:id="rId5"/>
              </a:rPr>
              <a:t>    https://youtu.be/mexNCwt1lw8</a:t>
            </a:r>
            <a:endParaRPr lang="en-US" altLang="en-US" dirty="0">
              <a:cs typeface="Times New Roman" panose="02020603050405020304" pitchFamily="18" charset="0"/>
            </a:endParaRPr>
          </a:p>
          <a:p>
            <a:pPr lvl="1">
              <a:defRPr/>
            </a:pPr>
            <a:r>
              <a:rPr lang="en-US" altLang="en-US" sz="3600" dirty="0">
                <a:cs typeface="Times New Roman" panose="02020603050405020304" pitchFamily="18" charset="0"/>
              </a:rPr>
              <a:t>Part 2</a:t>
            </a:r>
            <a:r>
              <a:rPr lang="en-US" altLang="en-US" sz="3200" dirty="0">
                <a:cs typeface="Times New Roman" panose="02020603050405020304" pitchFamily="18" charset="0"/>
              </a:rPr>
              <a:t> </a:t>
            </a:r>
            <a:r>
              <a:rPr lang="en-US" altLang="en-US" dirty="0">
                <a:hlinkClick r:id="rId6"/>
              </a:rPr>
              <a:t>https://www.youtube.com/watch?v=oRyvS9TG1QQ</a:t>
            </a:r>
            <a:endParaRPr lang="en-US" altLang="en-US" dirty="0">
              <a:cs typeface="Times New Roman" panose="02020603050405020304" pitchFamily="18" charset="0"/>
            </a:endParaRPr>
          </a:p>
          <a:p>
            <a:pPr lvl="1">
              <a:defRPr/>
            </a:pPr>
            <a:endParaRPr lang="en-US" altLang="en-US" b="1" dirty="0"/>
          </a:p>
          <a:p>
            <a:pPr>
              <a:defRPr/>
            </a:pPr>
            <a:endParaRPr lang="en-US" dirty="0"/>
          </a:p>
        </p:txBody>
      </p:sp>
      <p:sp>
        <p:nvSpPr>
          <p:cNvPr id="4" name="Slide Number Placeholder 3">
            <a:extLst>
              <a:ext uri="{FF2B5EF4-FFF2-40B4-BE49-F238E27FC236}">
                <a16:creationId xmlns:a16="http://schemas.microsoft.com/office/drawing/2014/main" id="{194C3762-7FCF-1D02-A8AD-70D2336BECC4}"/>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1DD05DB-0F2A-47FA-9819-75E23C2DCF4F}"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465470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E73A81D7-8D4D-076B-ECEE-876F715DF0FB}"/>
              </a:ext>
            </a:extLst>
          </p:cNvPr>
          <p:cNvSpPr>
            <a:spLocks noGrp="1" noChangeArrowheads="1"/>
          </p:cNvSpPr>
          <p:nvPr>
            <p:ph type="title"/>
          </p:nvPr>
        </p:nvSpPr>
        <p:spPr>
          <a:xfrm>
            <a:off x="265043" y="228600"/>
            <a:ext cx="11661913" cy="1143000"/>
          </a:xfrm>
        </p:spPr>
        <p:txBody>
          <a:bodyPr/>
          <a:lstStyle/>
          <a:p>
            <a:r>
              <a:rPr lang="en-US" altLang="en-US" sz="2800" dirty="0"/>
              <a:t>Emergency Registries for People with Access &amp; Functional Needs</a:t>
            </a:r>
            <a:r>
              <a:rPr lang="en-US" altLang="en-US" sz="6000" dirty="0"/>
              <a:t> </a:t>
            </a:r>
            <a:br>
              <a:rPr lang="en-US" altLang="en-US" sz="4800" dirty="0"/>
            </a:br>
            <a:r>
              <a:rPr lang="en-US" altLang="en-US" sz="4800" dirty="0"/>
              <a:t>http://www.jik.com/d-rgt.html</a:t>
            </a:r>
          </a:p>
        </p:txBody>
      </p:sp>
      <p:sp>
        <p:nvSpPr>
          <p:cNvPr id="709635" name="Rectangle 3">
            <a:extLst>
              <a:ext uri="{FF2B5EF4-FFF2-40B4-BE49-F238E27FC236}">
                <a16:creationId xmlns:a16="http://schemas.microsoft.com/office/drawing/2014/main" id="{068E4E3C-A878-867F-30B6-398EB07763BA}"/>
              </a:ext>
            </a:extLst>
          </p:cNvPr>
          <p:cNvSpPr>
            <a:spLocks noGrp="1" noChangeArrowheads="1"/>
          </p:cNvSpPr>
          <p:nvPr>
            <p:ph type="body" idx="1"/>
          </p:nvPr>
        </p:nvSpPr>
        <p:spPr>
          <a:xfrm>
            <a:off x="132522" y="1838325"/>
            <a:ext cx="11661913" cy="5105400"/>
          </a:xfrm>
        </p:spPr>
        <p:txBody>
          <a:bodyPr>
            <a:normAutofit/>
          </a:bodyPr>
          <a:lstStyle/>
          <a:p>
            <a:pPr>
              <a:defRPr/>
            </a:pPr>
            <a:r>
              <a:rPr lang="en-US" sz="4000" dirty="0"/>
              <a:t>What is a Registry?  </a:t>
            </a:r>
          </a:p>
          <a:p>
            <a:pPr>
              <a:defRPr/>
            </a:pPr>
            <a:r>
              <a:rPr lang="en-US" sz="4000" dirty="0"/>
              <a:t>Emergency Registry Assessment Tool </a:t>
            </a:r>
          </a:p>
          <a:p>
            <a:pPr>
              <a:defRPr/>
            </a:pPr>
            <a:r>
              <a:rPr lang="en-US" sz="4000" dirty="0"/>
              <a:t>Flowchart: Deciding to Use an Access &amp;  Functional Needs Emergency Registry</a:t>
            </a:r>
          </a:p>
          <a:p>
            <a:pPr>
              <a:defRPr/>
            </a:pPr>
            <a:r>
              <a:rPr lang="en-US" sz="4000" dirty="0"/>
              <a:t>Stakeholder Opinions of Registries</a:t>
            </a:r>
          </a:p>
          <a:p>
            <a:pPr>
              <a:defRPr/>
            </a:pPr>
            <a:r>
              <a:rPr lang="en-US" sz="4000" dirty="0"/>
              <a:t>Registry Websites </a:t>
            </a:r>
          </a:p>
          <a:p>
            <a:pPr>
              <a:defRPr/>
            </a:pPr>
            <a:r>
              <a:rPr lang="en-US" sz="4000" dirty="0"/>
              <a:t>Papers, Presentations, Webinars,  Resources </a:t>
            </a:r>
          </a:p>
          <a:p>
            <a:pPr>
              <a:defRPr/>
            </a:pPr>
            <a:endParaRPr lang="en-US" sz="4000" b="1" dirty="0">
              <a:cs typeface="Times New Roman" panose="02020603050405020304" pitchFamily="18" charset="0"/>
            </a:endParaRPr>
          </a:p>
          <a:p>
            <a:pPr>
              <a:defRPr/>
            </a:pPr>
            <a:endParaRPr lang="en-US" sz="2800" b="1" dirty="0">
              <a:cs typeface="Times New Roman" panose="02020603050405020304" pitchFamily="18" charset="0"/>
            </a:endParaRPr>
          </a:p>
          <a:p>
            <a:pPr>
              <a:defRPr/>
            </a:pPr>
            <a:endParaRPr lang="en-US" sz="2800" b="1" dirty="0">
              <a:cs typeface="Times New Roman" panose="02020603050405020304" pitchFamily="18" charset="0"/>
            </a:endParaRPr>
          </a:p>
        </p:txBody>
      </p:sp>
      <p:sp>
        <p:nvSpPr>
          <p:cNvPr id="162820" name="Slide Number Placeholder 1">
            <a:extLst>
              <a:ext uri="{FF2B5EF4-FFF2-40B4-BE49-F238E27FC236}">
                <a16:creationId xmlns:a16="http://schemas.microsoft.com/office/drawing/2014/main" id="{9BC325EE-3DE6-9700-00ED-B7AFE2778399}"/>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E559E5-682C-45F0-A6A6-41725FF47263}"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18294460"/>
      </p:ext>
    </p:extLst>
  </p:cSld>
  <p:clrMapOvr>
    <a:masterClrMapping/>
  </p:clrMapOvr>
  <p:transition spd="slow">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292D03-8011-49E6-AA4F-4251C6508999}"/>
              </a:ext>
            </a:extLst>
          </p:cNvPr>
          <p:cNvSpPr>
            <a:spLocks noGrp="1"/>
          </p:cNvSpPr>
          <p:nvPr>
            <p:ph type="sldNum" sz="quarter" idx="11"/>
          </p:nvPr>
        </p:nvSpPr>
        <p:spPr/>
        <p:txBody>
          <a:bodyPr/>
          <a:lstStyle/>
          <a:p>
            <a:pPr>
              <a:defRPr/>
            </a:pPr>
            <a:fld id="{58FAF977-AEA9-40A5-9609-8017A400CB17}" type="slidenum">
              <a:rPr lang="en-US" altLang="en-US" smtClean="0"/>
              <a:pPr>
                <a:defRPr/>
              </a:pPr>
              <a:t>46</a:t>
            </a:fld>
            <a:endParaRPr lang="en-US" altLang="en-US"/>
          </a:p>
        </p:txBody>
      </p:sp>
      <p:sp>
        <p:nvSpPr>
          <p:cNvPr id="6" name="TextBox 5">
            <a:extLst>
              <a:ext uri="{FF2B5EF4-FFF2-40B4-BE49-F238E27FC236}">
                <a16:creationId xmlns:a16="http://schemas.microsoft.com/office/drawing/2014/main" id="{041D9267-A695-A90C-6464-BD6E29078FD7}"/>
              </a:ext>
            </a:extLst>
          </p:cNvPr>
          <p:cNvSpPr txBox="1"/>
          <p:nvPr/>
        </p:nvSpPr>
        <p:spPr>
          <a:xfrm>
            <a:off x="291101" y="428178"/>
            <a:ext cx="11609798" cy="6001643"/>
          </a:xfrm>
          <a:prstGeom prst="rect">
            <a:avLst/>
          </a:prstGeom>
          <a:noFill/>
        </p:spPr>
        <p:txBody>
          <a:bodyPr wrap="square">
            <a:spAutoFit/>
          </a:bodyPr>
          <a:lstStyle/>
          <a:p>
            <a:pPr algn="ctr"/>
            <a:r>
              <a:rPr lang="en-US" sz="4800" b="1" dirty="0">
                <a:solidFill>
                  <a:schemeClr val="tx2"/>
                </a:solidFill>
              </a:rPr>
              <a:t>Being at the table is not enough.</a:t>
            </a:r>
          </a:p>
          <a:p>
            <a:pPr algn="ctr"/>
            <a:r>
              <a:rPr lang="en-US" sz="4800" b="1" dirty="0">
                <a:solidFill>
                  <a:schemeClr val="tx2"/>
                </a:solidFill>
              </a:rPr>
              <a:t>Build partnerships, capability &amp; capacity.</a:t>
            </a:r>
          </a:p>
          <a:p>
            <a:pPr algn="ctr"/>
            <a:r>
              <a:rPr lang="en-US" sz="4800" b="1" dirty="0">
                <a:solidFill>
                  <a:schemeClr val="tx2"/>
                </a:solidFill>
              </a:rPr>
              <a:t>Make a difference &amp; an impact.</a:t>
            </a:r>
          </a:p>
          <a:p>
            <a:pPr algn="ctr"/>
            <a:r>
              <a:rPr lang="en-US" sz="4800" b="1" dirty="0">
                <a:solidFill>
                  <a:schemeClr val="tx2"/>
                </a:solidFill>
              </a:rPr>
              <a:t>To settle for less does a disservice to you, the people you support, &amp; those who come after you.</a:t>
            </a:r>
          </a:p>
          <a:p>
            <a:pPr algn="ctr"/>
            <a:r>
              <a:rPr lang="en-US" sz="4800" b="1" dirty="0">
                <a:solidFill>
                  <a:schemeClr val="tx2"/>
                </a:solidFill>
              </a:rPr>
              <a:t>June Kailes </a:t>
            </a:r>
          </a:p>
        </p:txBody>
      </p:sp>
    </p:spTree>
    <p:extLst>
      <p:ext uri="{BB962C8B-B14F-4D97-AF65-F5344CB8AC3E}">
        <p14:creationId xmlns:p14="http://schemas.microsoft.com/office/powerpoint/2010/main" val="3908838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091CA-2CA9-4461-0562-FA89950FA230}"/>
            </a:ext>
          </a:extLst>
        </p:cNvPr>
        <p:cNvGrpSpPr/>
        <p:nvPr/>
      </p:nvGrpSpPr>
      <p:grpSpPr>
        <a:xfrm>
          <a:off x="0" y="0"/>
          <a:ext cx="0" cy="0"/>
          <a:chOff x="0" y="0"/>
          <a:chExt cx="0" cy="0"/>
        </a:xfrm>
      </p:grpSpPr>
      <p:sp>
        <p:nvSpPr>
          <p:cNvPr id="156674" name="Title 3">
            <a:extLst>
              <a:ext uri="{FF2B5EF4-FFF2-40B4-BE49-F238E27FC236}">
                <a16:creationId xmlns:a16="http://schemas.microsoft.com/office/drawing/2014/main" id="{4EAA869A-500A-721E-7BC3-67462456724A}"/>
              </a:ext>
            </a:extLst>
          </p:cNvPr>
          <p:cNvSpPr>
            <a:spLocks noGrp="1" noChangeArrowheads="1"/>
          </p:cNvSpPr>
          <p:nvPr>
            <p:ph type="title"/>
          </p:nvPr>
        </p:nvSpPr>
        <p:spPr>
          <a:xfrm>
            <a:off x="321892" y="2778369"/>
            <a:ext cx="11870108" cy="1143000"/>
          </a:xfrm>
        </p:spPr>
        <p:txBody>
          <a:bodyPr/>
          <a:lstStyle/>
          <a:p>
            <a:r>
              <a:rPr lang="en-US" altLang="en-US" sz="6000" dirty="0"/>
              <a:t>“Not to know and do nothing </a:t>
            </a:r>
            <a:br>
              <a:rPr lang="en-US" altLang="en-US" sz="6000" dirty="0"/>
            </a:br>
            <a:r>
              <a:rPr lang="en-US" altLang="en-US" sz="6000" dirty="0"/>
              <a:t>about it is forgivable.</a:t>
            </a:r>
            <a:br>
              <a:rPr lang="en-US" altLang="en-US" sz="6000" dirty="0"/>
            </a:br>
            <a:r>
              <a:rPr lang="en-US" altLang="en-US" sz="6000" dirty="0"/>
              <a:t>To know and do something </a:t>
            </a:r>
            <a:br>
              <a:rPr lang="en-US" altLang="en-US" sz="6000" dirty="0"/>
            </a:br>
            <a:r>
              <a:rPr lang="en-US" altLang="en-US" sz="6000" dirty="0"/>
              <a:t>about it is admirable. </a:t>
            </a:r>
            <a:br>
              <a:rPr lang="en-US" altLang="en-US" sz="6000" dirty="0"/>
            </a:br>
            <a:r>
              <a:rPr lang="en-US" altLang="en-US" sz="6000" dirty="0"/>
              <a:t>To know and do nothing </a:t>
            </a:r>
            <a:br>
              <a:rPr lang="en-US" altLang="en-US" sz="6000" dirty="0"/>
            </a:br>
            <a:r>
              <a:rPr lang="en-US" altLang="en-US" sz="6000" dirty="0"/>
              <a:t>about it is unforgivable.”</a:t>
            </a:r>
            <a:br>
              <a:rPr lang="en-US" altLang="en-US" sz="4800" dirty="0"/>
            </a:br>
            <a:r>
              <a:rPr lang="en-US" altLang="en-US" sz="4800" dirty="0"/>
              <a:t>Source Unknown</a:t>
            </a:r>
          </a:p>
        </p:txBody>
      </p:sp>
      <p:sp>
        <p:nvSpPr>
          <p:cNvPr id="156676" name="Slide Number Placeholder 1">
            <a:extLst>
              <a:ext uri="{FF2B5EF4-FFF2-40B4-BE49-F238E27FC236}">
                <a16:creationId xmlns:a16="http://schemas.microsoft.com/office/drawing/2014/main" id="{4DEEBB41-DFEE-6D40-ED4B-561C154517B0}"/>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fld id="{640D0650-22C3-4EF5-9E86-5ACDA603E70D}" type="slidenum">
              <a:rPr lang="en-US" altLang="en-US" sz="1400">
                <a:solidFill>
                  <a:srgbClr val="FFFFFF"/>
                </a:solidFill>
                <a:latin typeface="Calibri" panose="020F0502020204030204" pitchFamily="34" charset="0"/>
              </a:rPr>
              <a:pPr eaLnBrk="0" fontAlgn="base" hangingPunct="0">
                <a:spcBef>
                  <a:spcPct val="0"/>
                </a:spcBef>
                <a:spcAft>
                  <a:spcPct val="0"/>
                </a:spcAft>
                <a:buNone/>
              </a:pPr>
              <a:t>47</a:t>
            </a:fld>
            <a:endParaRPr lang="en-US" altLang="en-US" sz="1400">
              <a:solidFill>
                <a:srgbClr val="FFFFFF"/>
              </a:solidFill>
              <a:latin typeface="Calibri" panose="020F0502020204030204" pitchFamily="34" charset="0"/>
            </a:endParaRPr>
          </a:p>
        </p:txBody>
      </p:sp>
    </p:spTree>
    <p:extLst>
      <p:ext uri="{BB962C8B-B14F-4D97-AF65-F5344CB8AC3E}">
        <p14:creationId xmlns:p14="http://schemas.microsoft.com/office/powerpoint/2010/main" val="9332129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82ED6-4EC6-5FEC-C17A-329E359AB6F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E453E2-6407-6725-B55A-E22AEC4ABF8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FAF977-AEA9-40A5-9609-8017A400CB17}" type="slidenum">
              <a:rPr kumimoji="0" lang="en-US" altLang="en-US" sz="14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altLang="en-US" sz="14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E5286316-226B-993D-4D5F-E52F7E75CE82}"/>
              </a:ext>
            </a:extLst>
          </p:cNvPr>
          <p:cNvSpPr txBox="1"/>
          <p:nvPr/>
        </p:nvSpPr>
        <p:spPr>
          <a:xfrm>
            <a:off x="291101" y="428178"/>
            <a:ext cx="11609798" cy="618630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a:ea typeface="+mn-ea"/>
                <a:cs typeface="+mn-cs"/>
              </a:rPr>
              <a:t>Being at the table is not enough.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a:ea typeface="+mn-ea"/>
                <a:cs typeface="+mn-cs"/>
              </a:rPr>
              <a:t>Don’t merely abide; lesser deeds will not turn the tide.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a:ea typeface="+mn-ea"/>
                <a:cs typeface="+mn-cs"/>
              </a:rPr>
              <a:t>Avoid the vague, puffy, and fluffy.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a:ea typeface="+mn-ea"/>
                <a:cs typeface="+mn-cs"/>
              </a:rPr>
              <a:t>Craft the actionable and the practical.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a:ea typeface="+mn-ea"/>
                <a:cs typeface="+mn-cs"/>
              </a:rPr>
              <a:t>Build partnership capability and expand capacity wide, let impact be your guide.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a:ea typeface="+mn-ea"/>
                <a:cs typeface="+mn-cs"/>
              </a:rPr>
              <a:t>Never settling for less, we strive for the best for ourselves and others on this lifelong quest.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FF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a:ea typeface="+mn-ea"/>
                <a:cs typeface="+mn-cs"/>
              </a:rPr>
              <a:t>— June Kailes (2024)</a:t>
            </a:r>
          </a:p>
        </p:txBody>
      </p:sp>
    </p:spTree>
    <p:extLst>
      <p:ext uri="{BB962C8B-B14F-4D97-AF65-F5344CB8AC3E}">
        <p14:creationId xmlns:p14="http://schemas.microsoft.com/office/powerpoint/2010/main" val="24878579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8351505F-8F3F-DC30-37E8-E0F99E9C6477}"/>
              </a:ext>
            </a:extLst>
          </p:cNvPr>
          <p:cNvSpPr>
            <a:spLocks noGrp="1"/>
          </p:cNvSpPr>
          <p:nvPr>
            <p:ph idx="1"/>
          </p:nvPr>
        </p:nvSpPr>
        <p:spPr>
          <a:xfrm>
            <a:off x="836680" y="476518"/>
            <a:ext cx="6002110" cy="5657583"/>
          </a:xfrm>
        </p:spPr>
        <p:txBody>
          <a:bodyPr>
            <a:normAutofit lnSpcReduction="10000"/>
          </a:bodyPr>
          <a:lstStyle/>
          <a:p>
            <a:pPr marL="0" indent="0">
              <a:buNone/>
            </a:pPr>
            <a:r>
              <a:rPr lang="en-US" sz="4000" dirty="0"/>
              <a:t>A hurricane evacuation route sign in New Orleans [2005] marked by floodwater lines after Katrina. This image shows the results of communication failures – when evacuation messages are missed or delayed, the results can be devastating.​</a:t>
            </a:r>
          </a:p>
        </p:txBody>
      </p:sp>
      <p:pic>
        <p:nvPicPr>
          <p:cNvPr id="5" name="Content Placeholder 4" descr="A blue sign on a pole&#10;&#10;AI-generated content may be incorrect.">
            <a:extLst>
              <a:ext uri="{FF2B5EF4-FFF2-40B4-BE49-F238E27FC236}">
                <a16:creationId xmlns:a16="http://schemas.microsoft.com/office/drawing/2014/main" id="{765F692B-93FF-5408-BAEA-84FE3E72AAB0}"/>
              </a:ext>
            </a:extLst>
          </p:cNvPr>
          <p:cNvPicPr>
            <a:picLocks noChangeAspect="1"/>
          </p:cNvPicPr>
          <p:nvPr/>
        </p:nvPicPr>
        <p:blipFill>
          <a:blip r:embed="rId3"/>
          <a:srcRect l="562" r="3333"/>
          <a:stretch/>
        </p:blipFill>
        <p:spPr>
          <a:xfrm>
            <a:off x="7199440" y="10"/>
            <a:ext cx="4992560" cy="6857990"/>
          </a:xfrm>
          <a:prstGeom prst="rect">
            <a:avLst/>
          </a:prstGeom>
          <a:effectLst/>
        </p:spPr>
      </p:pic>
    </p:spTree>
    <p:extLst>
      <p:ext uri="{BB962C8B-B14F-4D97-AF65-F5344CB8AC3E}">
        <p14:creationId xmlns:p14="http://schemas.microsoft.com/office/powerpoint/2010/main" val="1148170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3E794-5DE5-5872-18A1-C9EC02026A0E}"/>
            </a:ext>
          </a:extLst>
        </p:cNvPr>
        <p:cNvGrpSpPr/>
        <p:nvPr/>
      </p:nvGrpSpPr>
      <p:grpSpPr>
        <a:xfrm>
          <a:off x="0" y="0"/>
          <a:ext cx="0" cy="0"/>
          <a:chOff x="0" y="0"/>
          <a:chExt cx="0" cy="0"/>
        </a:xfrm>
      </p:grpSpPr>
      <p:sp>
        <p:nvSpPr>
          <p:cNvPr id="97282" name="Title 1">
            <a:extLst>
              <a:ext uri="{FF2B5EF4-FFF2-40B4-BE49-F238E27FC236}">
                <a16:creationId xmlns:a16="http://schemas.microsoft.com/office/drawing/2014/main" id="{59D736C0-FEEB-866F-92C1-50FBB05A36A5}"/>
              </a:ext>
            </a:extLst>
          </p:cNvPr>
          <p:cNvSpPr>
            <a:spLocks noGrp="1" noChangeArrowheads="1"/>
          </p:cNvSpPr>
          <p:nvPr>
            <p:ph type="title"/>
          </p:nvPr>
        </p:nvSpPr>
        <p:spPr>
          <a:xfrm>
            <a:off x="-137160" y="1085850"/>
            <a:ext cx="12085320" cy="1143000"/>
          </a:xfrm>
        </p:spPr>
        <p:txBody>
          <a:bodyPr/>
          <a:lstStyle/>
          <a:p>
            <a:r>
              <a:rPr lang="en-US" altLang="en-US" sz="11500" dirty="0">
                <a:cs typeface="Calibri" panose="020F0502020204030204" pitchFamily="34" charset="0"/>
              </a:rPr>
              <a:t>Your Action Plan </a:t>
            </a:r>
            <a:br>
              <a:rPr lang="en-US" altLang="en-US" sz="3200" dirty="0">
                <a:cs typeface="Calibri" panose="020F0502020204030204" pitchFamily="34" charset="0"/>
              </a:rPr>
            </a:br>
            <a:br>
              <a:rPr lang="en-US" altLang="en-US" dirty="0">
                <a:latin typeface="Times New Roman" panose="02020603050405020304" pitchFamily="18" charset="0"/>
                <a:cs typeface="Times New Roman" panose="02020603050405020304" pitchFamily="18" charset="0"/>
              </a:rPr>
            </a:br>
            <a:endParaRPr lang="en-US" altLang="en-US" dirty="0"/>
          </a:p>
        </p:txBody>
      </p:sp>
      <p:sp>
        <p:nvSpPr>
          <p:cNvPr id="97283" name="Content Placeholder 2">
            <a:extLst>
              <a:ext uri="{FF2B5EF4-FFF2-40B4-BE49-F238E27FC236}">
                <a16:creationId xmlns:a16="http://schemas.microsoft.com/office/drawing/2014/main" id="{CC0A3C15-C877-9F51-98C3-28DAD1090C24}"/>
              </a:ext>
            </a:extLst>
          </p:cNvPr>
          <p:cNvSpPr>
            <a:spLocks noGrp="1" noChangeArrowheads="1"/>
          </p:cNvSpPr>
          <p:nvPr>
            <p:ph idx="1"/>
          </p:nvPr>
        </p:nvSpPr>
        <p:spPr>
          <a:xfrm>
            <a:off x="1447800" y="1716405"/>
            <a:ext cx="10607041" cy="5524500"/>
          </a:xfrm>
        </p:spPr>
        <p:txBody>
          <a:bodyPr/>
          <a:lstStyle/>
          <a:p>
            <a:pPr marL="0">
              <a:lnSpc>
                <a:spcPct val="150000"/>
              </a:lnSpc>
              <a:spcBef>
                <a:spcPct val="0"/>
              </a:spcBef>
              <a:defRPr/>
            </a:pPr>
            <a:r>
              <a:rPr lang="en-US" altLang="en-US" sz="4400" dirty="0">
                <a:cs typeface="Times New Roman" panose="02020603050405020304" pitchFamily="18" charset="0"/>
              </a:rPr>
              <a:t> What will you:</a:t>
            </a:r>
          </a:p>
          <a:p>
            <a:pPr marL="1257300" lvl="3">
              <a:lnSpc>
                <a:spcPct val="150000"/>
              </a:lnSpc>
              <a:spcBef>
                <a:spcPct val="0"/>
              </a:spcBef>
              <a:defRPr/>
            </a:pPr>
            <a:r>
              <a:rPr lang="en-US" altLang="en-US" sz="3200" b="1" dirty="0">
                <a:cs typeface="Times New Roman" panose="02020603050405020304" pitchFamily="18" charset="0"/>
              </a:rPr>
              <a:t> </a:t>
            </a:r>
            <a:r>
              <a:rPr lang="en-US" altLang="en-US" sz="4000" b="1" dirty="0">
                <a:cs typeface="Times New Roman" panose="02020603050405020304" pitchFamily="18" charset="0"/>
              </a:rPr>
              <a:t>Change </a:t>
            </a:r>
          </a:p>
          <a:p>
            <a:pPr marL="1257300" lvl="3">
              <a:lnSpc>
                <a:spcPct val="150000"/>
              </a:lnSpc>
              <a:spcBef>
                <a:spcPct val="0"/>
              </a:spcBef>
              <a:defRPr/>
            </a:pPr>
            <a:r>
              <a:rPr lang="en-US" altLang="en-US" sz="4000" b="1" dirty="0">
                <a:cs typeface="Times New Roman" panose="02020603050405020304" pitchFamily="18" charset="0"/>
              </a:rPr>
              <a:t>Continue</a:t>
            </a:r>
          </a:p>
          <a:p>
            <a:pPr marL="1257300" lvl="3">
              <a:lnSpc>
                <a:spcPct val="150000"/>
              </a:lnSpc>
              <a:spcBef>
                <a:spcPct val="0"/>
              </a:spcBef>
              <a:defRPr/>
            </a:pPr>
            <a:r>
              <a:rPr lang="en-US" altLang="en-US" sz="4000" b="1" dirty="0">
                <a:cs typeface="Times New Roman" panose="02020603050405020304" pitchFamily="18" charset="0"/>
              </a:rPr>
              <a:t>Start,</a:t>
            </a:r>
          </a:p>
          <a:p>
            <a:pPr marL="1257300" lvl="3">
              <a:lnSpc>
                <a:spcPct val="150000"/>
              </a:lnSpc>
              <a:spcBef>
                <a:spcPct val="0"/>
              </a:spcBef>
              <a:defRPr/>
            </a:pPr>
            <a:r>
              <a:rPr lang="en-US" altLang="en-US" sz="4000" b="1" dirty="0">
                <a:cs typeface="Times New Roman" panose="02020603050405020304" pitchFamily="18" charset="0"/>
              </a:rPr>
              <a:t>Stop </a:t>
            </a:r>
            <a:endParaRPr lang="en-US" altLang="en-US" sz="4000" b="1" dirty="0"/>
          </a:p>
        </p:txBody>
      </p:sp>
      <p:sp>
        <p:nvSpPr>
          <p:cNvPr id="97284" name="Slide Number Placeholder 4">
            <a:extLst>
              <a:ext uri="{FF2B5EF4-FFF2-40B4-BE49-F238E27FC236}">
                <a16:creationId xmlns:a16="http://schemas.microsoft.com/office/drawing/2014/main" id="{5D9278F3-4EDF-9139-1CD2-BC945474FF20}"/>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fld id="{AC5149CD-7EEE-4C6A-8C09-FEF7125DEA11}" type="slidenum">
              <a:rPr lang="en-US" altLang="en-US" sz="1400">
                <a:solidFill>
                  <a:srgbClr val="FFFFFF"/>
                </a:solidFill>
              </a:rPr>
              <a:pPr fontAlgn="base">
                <a:spcBef>
                  <a:spcPct val="0"/>
                </a:spcBef>
                <a:spcAft>
                  <a:spcPct val="0"/>
                </a:spcAft>
                <a:buNone/>
              </a:pPr>
              <a:t>5</a:t>
            </a:fld>
            <a:endParaRPr lang="en-US" altLang="en-US" sz="1400">
              <a:solidFill>
                <a:srgbClr val="FFFFFF"/>
              </a:solidFill>
            </a:endParaRPr>
          </a:p>
        </p:txBody>
      </p:sp>
    </p:spTree>
    <p:extLst>
      <p:ext uri="{BB962C8B-B14F-4D97-AF65-F5344CB8AC3E}">
        <p14:creationId xmlns:p14="http://schemas.microsoft.com/office/powerpoint/2010/main" val="1112585512"/>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3">
            <a:extLst>
              <a:ext uri="{FF2B5EF4-FFF2-40B4-BE49-F238E27FC236}">
                <a16:creationId xmlns:a16="http://schemas.microsoft.com/office/drawing/2014/main" id="{462C53FA-816A-412E-C491-4ECC544FDCB7}"/>
              </a:ext>
            </a:extLst>
          </p:cNvPr>
          <p:cNvSpPr>
            <a:spLocks noGrp="1" noChangeArrowheads="1"/>
          </p:cNvSpPr>
          <p:nvPr>
            <p:ph type="title"/>
          </p:nvPr>
        </p:nvSpPr>
        <p:spPr>
          <a:xfrm>
            <a:off x="1752600" y="304800"/>
            <a:ext cx="8686800" cy="1143000"/>
          </a:xfrm>
        </p:spPr>
        <p:txBody>
          <a:bodyPr/>
          <a:lstStyle/>
          <a:p>
            <a:r>
              <a:rPr lang="en-US" altLang="en-US" sz="6000"/>
              <a:t>Plan Findings</a:t>
            </a:r>
            <a:br>
              <a:rPr lang="en-US" altLang="en-US" sz="6000"/>
            </a:br>
            <a:r>
              <a:rPr lang="en-US" altLang="en-US" sz="5000">
                <a:cs typeface="Arial" panose="020B0604020202020204" pitchFamily="34" charset="0"/>
              </a:rPr>
              <a:t>Planning to Plan Someday!</a:t>
            </a:r>
            <a:endParaRPr lang="en-US" altLang="en-US" sz="5000"/>
          </a:p>
        </p:txBody>
      </p:sp>
      <p:sp>
        <p:nvSpPr>
          <p:cNvPr id="139267" name="Content Placeholder 4">
            <a:extLst>
              <a:ext uri="{FF2B5EF4-FFF2-40B4-BE49-F238E27FC236}">
                <a16:creationId xmlns:a16="http://schemas.microsoft.com/office/drawing/2014/main" id="{8B22C197-873A-DA7A-D63F-05193C6AFEC3}"/>
              </a:ext>
            </a:extLst>
          </p:cNvPr>
          <p:cNvSpPr>
            <a:spLocks noGrp="1"/>
          </p:cNvSpPr>
          <p:nvPr>
            <p:ph idx="1"/>
          </p:nvPr>
        </p:nvSpPr>
        <p:spPr>
          <a:xfrm>
            <a:off x="318051" y="1905001"/>
            <a:ext cx="11317357" cy="5065713"/>
          </a:xfrm>
        </p:spPr>
        <p:txBody>
          <a:bodyPr>
            <a:normAutofit lnSpcReduction="10000"/>
          </a:bodyPr>
          <a:lstStyle/>
          <a:p>
            <a:pPr marL="457200">
              <a:lnSpc>
                <a:spcPct val="115000"/>
              </a:lnSpc>
              <a:spcAft>
                <a:spcPts val="1000"/>
              </a:spcAft>
              <a:defRPr/>
            </a:pPr>
            <a:r>
              <a:rPr lang="en-US" sz="3000" b="1" dirty="0">
                <a:ea typeface="Arial" panose="020B0604020202020204" pitchFamily="34" charset="0"/>
              </a:rPr>
              <a:t> Theoretical &amp; vague "plan-to-plan" terms</a:t>
            </a:r>
          </a:p>
          <a:p>
            <a:pPr marL="914400">
              <a:lnSpc>
                <a:spcPct val="115000"/>
              </a:lnSpc>
              <a:spcAft>
                <a:spcPts val="1000"/>
              </a:spcAft>
              <a:defRPr/>
            </a:pPr>
            <a:r>
              <a:rPr lang="en-US" sz="3000" b="1" dirty="0">
                <a:ea typeface="Arial" panose="020B0604020202020204" pitchFamily="34" charset="0"/>
              </a:rPr>
              <a:t>Could</a:t>
            </a:r>
            <a:endParaRPr lang="en-US" sz="3000" b="1" dirty="0">
              <a:ea typeface="Calibri" panose="020F0502020204030204" pitchFamily="34" charset="0"/>
            </a:endParaRPr>
          </a:p>
          <a:p>
            <a:pPr marL="914400">
              <a:lnSpc>
                <a:spcPct val="115000"/>
              </a:lnSpc>
              <a:spcAft>
                <a:spcPts val="1000"/>
              </a:spcAft>
              <a:defRPr/>
            </a:pPr>
            <a:r>
              <a:rPr lang="en-US" sz="3000" b="1" dirty="0">
                <a:ea typeface="Arial" panose="020B0604020202020204" pitchFamily="34" charset="0"/>
              </a:rPr>
              <a:t>May</a:t>
            </a:r>
            <a:endParaRPr lang="en-US" sz="3000" b="1" dirty="0">
              <a:ea typeface="Calibri" panose="020F0502020204030204" pitchFamily="34" charset="0"/>
            </a:endParaRPr>
          </a:p>
          <a:p>
            <a:pPr marL="914400">
              <a:lnSpc>
                <a:spcPct val="115000"/>
              </a:lnSpc>
              <a:spcAft>
                <a:spcPts val="1000"/>
              </a:spcAft>
              <a:defRPr/>
            </a:pPr>
            <a:r>
              <a:rPr lang="en-US" sz="3000" b="1" dirty="0">
                <a:ea typeface="Arial" panose="020B0604020202020204" pitchFamily="34" charset="0"/>
              </a:rPr>
              <a:t>Might</a:t>
            </a:r>
            <a:endParaRPr lang="en-US" sz="3000" b="1" dirty="0">
              <a:ea typeface="Calibri" panose="020F0502020204030204" pitchFamily="34" charset="0"/>
            </a:endParaRPr>
          </a:p>
          <a:p>
            <a:pPr marL="914400">
              <a:lnSpc>
                <a:spcPct val="115000"/>
              </a:lnSpc>
              <a:spcAft>
                <a:spcPts val="1000"/>
              </a:spcAft>
              <a:defRPr/>
            </a:pPr>
            <a:r>
              <a:rPr lang="en-US" sz="3000" b="1" dirty="0">
                <a:ea typeface="Arial" panose="020B0604020202020204" pitchFamily="34" charset="0"/>
              </a:rPr>
              <a:t>Will consider</a:t>
            </a:r>
            <a:endParaRPr lang="en-US" sz="3000" b="1" dirty="0">
              <a:ea typeface="Calibri" panose="020F0502020204030204" pitchFamily="34" charset="0"/>
            </a:endParaRPr>
          </a:p>
          <a:p>
            <a:pPr marL="914400">
              <a:lnSpc>
                <a:spcPct val="115000"/>
              </a:lnSpc>
              <a:spcAft>
                <a:spcPts val="1000"/>
              </a:spcAft>
              <a:defRPr/>
            </a:pPr>
            <a:r>
              <a:rPr lang="en-US" sz="3000" b="1" dirty="0">
                <a:ea typeface="Arial" panose="020B0604020202020204" pitchFamily="34" charset="0"/>
              </a:rPr>
              <a:t>Under development</a:t>
            </a:r>
            <a:endParaRPr lang="en-US" sz="3000" b="1" dirty="0">
              <a:ea typeface="Calibri" panose="020F0502020204030204" pitchFamily="34" charset="0"/>
            </a:endParaRPr>
          </a:p>
          <a:p>
            <a:pPr marL="914400">
              <a:lnSpc>
                <a:spcPct val="115000"/>
              </a:lnSpc>
              <a:spcAft>
                <a:spcPts val="1000"/>
              </a:spcAft>
              <a:defRPr/>
            </a:pPr>
            <a:r>
              <a:rPr lang="en-US" sz="3000" b="1" dirty="0">
                <a:ea typeface="Arial" panose="020B0604020202020204" pitchFamily="34" charset="0"/>
              </a:rPr>
              <a:t>References to vague agreements/contracts/MOUs</a:t>
            </a:r>
            <a:endParaRPr lang="en-US" sz="3000" b="1" dirty="0">
              <a:ea typeface="Calibri" panose="020F0502020204030204" pitchFamily="34" charset="0"/>
            </a:endParaRPr>
          </a:p>
          <a:p>
            <a:pPr>
              <a:defRPr/>
            </a:pPr>
            <a:endParaRPr lang="en-US" dirty="0"/>
          </a:p>
        </p:txBody>
      </p:sp>
      <p:sp>
        <p:nvSpPr>
          <p:cNvPr id="82948" name="Slide Number Placeholder 1">
            <a:extLst>
              <a:ext uri="{FF2B5EF4-FFF2-40B4-BE49-F238E27FC236}">
                <a16:creationId xmlns:a16="http://schemas.microsoft.com/office/drawing/2014/main" id="{1EA26F7F-94D8-1A3F-27E7-B328EDA1F9AD}"/>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fld id="{15F679F2-2817-450F-A66A-0F693E41AA29}" type="slidenum">
              <a:rPr lang="en-US" altLang="en-US" sz="1400">
                <a:solidFill>
                  <a:srgbClr val="FFFFFF"/>
                </a:solidFill>
                <a:latin typeface="Calibri" panose="020F0502020204030204" pitchFamily="34" charset="0"/>
              </a:rPr>
              <a:pPr eaLnBrk="0" fontAlgn="base" hangingPunct="0">
                <a:spcBef>
                  <a:spcPct val="0"/>
                </a:spcBef>
                <a:spcAft>
                  <a:spcPct val="0"/>
                </a:spcAft>
                <a:buNone/>
              </a:pPr>
              <a:t>6</a:t>
            </a:fld>
            <a:endParaRPr lang="en-US" altLang="en-US" sz="1400">
              <a:solidFill>
                <a:srgbClr val="FFFFFF"/>
              </a:solidFill>
              <a:latin typeface="Calibri" panose="020F050202020403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BE3D313F-6F77-FF73-EDB8-27C628F4E69C}"/>
              </a:ext>
            </a:extLst>
          </p:cNvPr>
          <p:cNvSpPr>
            <a:spLocks noGrp="1" noChangeArrowheads="1"/>
          </p:cNvSpPr>
          <p:nvPr>
            <p:ph type="title"/>
          </p:nvPr>
        </p:nvSpPr>
        <p:spPr>
          <a:xfrm>
            <a:off x="344558" y="533400"/>
            <a:ext cx="11555895" cy="1143000"/>
          </a:xfrm>
        </p:spPr>
        <p:txBody>
          <a:bodyPr/>
          <a:lstStyle/>
          <a:p>
            <a:r>
              <a:rPr lang="en-US" altLang="en-US" sz="7200" dirty="0">
                <a:solidFill>
                  <a:srgbClr val="00FF00"/>
                </a:solidFill>
                <a:cs typeface="Calibri" panose="020F0502020204030204" pitchFamily="34" charset="0"/>
              </a:rPr>
              <a:t>Trust Strengtheners:</a:t>
            </a:r>
            <a:r>
              <a:rPr lang="en-US" altLang="en-US" sz="7200" dirty="0">
                <a:cs typeface="Calibri" panose="020F0502020204030204" pitchFamily="34" charset="0"/>
              </a:rPr>
              <a:t> </a:t>
            </a:r>
            <a:br>
              <a:rPr lang="en-US" altLang="en-US" dirty="0">
                <a:latin typeface="Times New Roman" panose="02020603050405020304" pitchFamily="18" charset="0"/>
                <a:cs typeface="Times New Roman" panose="02020603050405020304" pitchFamily="18" charset="0"/>
              </a:rPr>
            </a:br>
            <a:endParaRPr lang="en-US" altLang="en-US" dirty="0"/>
          </a:p>
        </p:txBody>
      </p:sp>
      <p:sp>
        <p:nvSpPr>
          <p:cNvPr id="91139" name="Content Placeholder 2">
            <a:extLst>
              <a:ext uri="{FF2B5EF4-FFF2-40B4-BE49-F238E27FC236}">
                <a16:creationId xmlns:a16="http://schemas.microsoft.com/office/drawing/2014/main" id="{368B7E84-8E81-EF21-030F-D07B8C3BFA32}"/>
              </a:ext>
            </a:extLst>
          </p:cNvPr>
          <p:cNvSpPr>
            <a:spLocks noGrp="1" noChangeArrowheads="1"/>
          </p:cNvSpPr>
          <p:nvPr>
            <p:ph idx="1"/>
          </p:nvPr>
        </p:nvSpPr>
        <p:spPr>
          <a:xfrm>
            <a:off x="291547" y="1524000"/>
            <a:ext cx="11555895" cy="5486400"/>
          </a:xfrm>
        </p:spPr>
        <p:txBody>
          <a:bodyPr/>
          <a:lstStyle/>
          <a:p>
            <a:pPr>
              <a:buFont typeface="Times New Roman" panose="02020603050405020304" pitchFamily="18" charset="0"/>
              <a:buChar char="•"/>
              <a:tabLst>
                <a:tab pos="457200" algn="l"/>
              </a:tabLst>
              <a:defRPr/>
            </a:pPr>
            <a:r>
              <a:rPr lang="en-US" sz="4400" b="1" dirty="0">
                <a:latin typeface="+mj-lt"/>
                <a:ea typeface="Times New Roman" panose="02020603050405020304" pitchFamily="18" charset="0"/>
              </a:rPr>
              <a:t>Use specific statements to verify the existence of plan capacity.</a:t>
            </a:r>
          </a:p>
          <a:p>
            <a:pPr marL="0" indent="0">
              <a:buNone/>
              <a:tabLst>
                <a:tab pos="457200" algn="l"/>
              </a:tabLst>
              <a:defRPr/>
            </a:pPr>
            <a:endParaRPr lang="en-US" sz="4400" b="1" dirty="0">
              <a:latin typeface="+mj-lt"/>
              <a:ea typeface="Times New Roman" panose="02020603050405020304" pitchFamily="18" charset="0"/>
            </a:endParaRPr>
          </a:p>
          <a:p>
            <a:pPr>
              <a:buFont typeface="Times New Roman" panose="02020603050405020304" pitchFamily="18" charset="0"/>
              <a:buChar char="•"/>
              <a:tabLst>
                <a:tab pos="457200" algn="l"/>
              </a:tabLst>
              <a:defRPr/>
            </a:pPr>
            <a:r>
              <a:rPr lang="en-US" sz="4400" b="1" dirty="0">
                <a:latin typeface="+mj-lt"/>
                <a:ea typeface="Times New Roman" panose="02020603050405020304" pitchFamily="18" charset="0"/>
              </a:rPr>
              <a:t>Replace plan-to-plan, boilerplate, &amp; non-specific text with action details: </a:t>
            </a:r>
            <a:r>
              <a:rPr lang="en-US" sz="4400" b="1" i="1" dirty="0">
                <a:latin typeface="+mj-lt"/>
                <a:ea typeface="Times New Roman" panose="02020603050405020304" pitchFamily="18" charset="0"/>
              </a:rPr>
              <a:t>who, what, where, when, why, &amp; how</a:t>
            </a:r>
            <a:endParaRPr lang="en-US" sz="4400" b="1" dirty="0">
              <a:latin typeface="+mj-lt"/>
              <a:ea typeface="Times New Roman" panose="02020603050405020304" pitchFamily="18" charset="0"/>
            </a:endParaRPr>
          </a:p>
          <a:p>
            <a:pPr>
              <a:defRPr/>
            </a:pPr>
            <a:endParaRPr lang="en-US" altLang="en-US" dirty="0"/>
          </a:p>
        </p:txBody>
      </p:sp>
      <p:sp>
        <p:nvSpPr>
          <p:cNvPr id="87044" name="Slide Number Placeholder 4">
            <a:extLst>
              <a:ext uri="{FF2B5EF4-FFF2-40B4-BE49-F238E27FC236}">
                <a16:creationId xmlns:a16="http://schemas.microsoft.com/office/drawing/2014/main" id="{FAB8E2BB-1B10-4057-AACE-16AC06C2B31F}"/>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fld id="{AC7DB319-AE25-4DEC-B317-58D411D27BA3}" type="slidenum">
              <a:rPr lang="en-US" altLang="en-US" sz="1400">
                <a:solidFill>
                  <a:srgbClr val="FFFFFF"/>
                </a:solidFill>
              </a:rPr>
              <a:pPr fontAlgn="base">
                <a:spcBef>
                  <a:spcPct val="0"/>
                </a:spcBef>
                <a:spcAft>
                  <a:spcPct val="0"/>
                </a:spcAft>
                <a:buNone/>
              </a:pPr>
              <a:t>7</a:t>
            </a:fld>
            <a:endParaRPr lang="en-US" altLang="en-US" sz="1400">
              <a:solidFill>
                <a:srgbClr val="FFFFFF"/>
              </a:solidFill>
            </a:endParaRP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a:extLst>
              <a:ext uri="{FF2B5EF4-FFF2-40B4-BE49-F238E27FC236}">
                <a16:creationId xmlns:a16="http://schemas.microsoft.com/office/drawing/2014/main" id="{F5D8EA63-FDCE-8FAC-EA8A-7305F5389323}"/>
              </a:ext>
            </a:extLst>
          </p:cNvPr>
          <p:cNvSpPr>
            <a:spLocks noGrp="1" noChangeArrowheads="1"/>
          </p:cNvSpPr>
          <p:nvPr>
            <p:ph type="title"/>
          </p:nvPr>
        </p:nvSpPr>
        <p:spPr>
          <a:xfrm>
            <a:off x="318052" y="533400"/>
            <a:ext cx="11383618" cy="1143000"/>
          </a:xfrm>
        </p:spPr>
        <p:txBody>
          <a:bodyPr/>
          <a:lstStyle/>
          <a:p>
            <a:r>
              <a:rPr lang="en-US" altLang="en-US" sz="8800" dirty="0">
                <a:solidFill>
                  <a:srgbClr val="00FF00"/>
                </a:solidFill>
                <a:cs typeface="Calibri" panose="020F0502020204030204" pitchFamily="34" charset="0"/>
              </a:rPr>
              <a:t>Trust Strengtheners:</a:t>
            </a:r>
            <a:br>
              <a:rPr lang="en-US" altLang="en-US" dirty="0">
                <a:latin typeface="Times New Roman" panose="02020603050405020304" pitchFamily="18" charset="0"/>
                <a:cs typeface="Times New Roman" panose="02020603050405020304" pitchFamily="18" charset="0"/>
              </a:rPr>
            </a:br>
            <a:endParaRPr lang="en-US" altLang="en-US" dirty="0"/>
          </a:p>
        </p:txBody>
      </p:sp>
      <p:sp>
        <p:nvSpPr>
          <p:cNvPr id="91139" name="Content Placeholder 2">
            <a:extLst>
              <a:ext uri="{FF2B5EF4-FFF2-40B4-BE49-F238E27FC236}">
                <a16:creationId xmlns:a16="http://schemas.microsoft.com/office/drawing/2014/main" id="{7E16C534-E423-AEE7-0A6A-D27765FDF583}"/>
              </a:ext>
            </a:extLst>
          </p:cNvPr>
          <p:cNvSpPr>
            <a:spLocks noGrp="1" noChangeArrowheads="1"/>
          </p:cNvSpPr>
          <p:nvPr>
            <p:ph idx="1"/>
          </p:nvPr>
        </p:nvSpPr>
        <p:spPr>
          <a:xfrm>
            <a:off x="318052" y="1347788"/>
            <a:ext cx="11502887" cy="5486400"/>
          </a:xfrm>
        </p:spPr>
        <p:txBody>
          <a:bodyPr/>
          <a:lstStyle/>
          <a:p>
            <a:pPr>
              <a:defRPr/>
            </a:pPr>
            <a:endParaRPr lang="en-US" sz="2800" b="1" dirty="0">
              <a:ea typeface="Times New Roman" panose="02020603050405020304" pitchFamily="18" charset="0"/>
            </a:endParaRPr>
          </a:p>
          <a:p>
            <a:pPr>
              <a:defRPr/>
            </a:pPr>
            <a:r>
              <a:rPr lang="en-US" sz="5400" b="1" dirty="0">
                <a:ea typeface="Times New Roman" panose="02020603050405020304" pitchFamily="18" charset="0"/>
              </a:rPr>
              <a:t> Pair “under-development statements with accountability details (responsible department, position, &amp; estimated completion date).</a:t>
            </a:r>
            <a:endParaRPr lang="en-US" sz="5400" b="1" dirty="0">
              <a:latin typeface="Times New Roman" panose="02020603050405020304" pitchFamily="18" charset="0"/>
              <a:ea typeface="Times New Roman" panose="02020603050405020304" pitchFamily="18" charset="0"/>
            </a:endParaRPr>
          </a:p>
          <a:p>
            <a:pPr>
              <a:defRPr/>
            </a:pPr>
            <a:endParaRPr lang="en-US" sz="2800" b="1" dirty="0">
              <a:latin typeface="Times New Roman" panose="02020603050405020304" pitchFamily="18" charset="0"/>
              <a:ea typeface="Times New Roman" panose="02020603050405020304" pitchFamily="18" charset="0"/>
            </a:endParaRPr>
          </a:p>
          <a:p>
            <a:pPr marL="0" indent="0">
              <a:buNone/>
              <a:defRPr/>
            </a:pPr>
            <a:endParaRPr lang="en-US" altLang="en-US" dirty="0"/>
          </a:p>
        </p:txBody>
      </p:sp>
      <p:sp>
        <p:nvSpPr>
          <p:cNvPr id="89092" name="Slide Number Placeholder 4">
            <a:extLst>
              <a:ext uri="{FF2B5EF4-FFF2-40B4-BE49-F238E27FC236}">
                <a16:creationId xmlns:a16="http://schemas.microsoft.com/office/drawing/2014/main" id="{4D131CD5-38EC-EAD4-4DD3-592DFE844AFB}"/>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fld id="{EA6AD29A-9FAB-4B89-835B-33AF93FD5E04}" type="slidenum">
              <a:rPr lang="en-US" altLang="en-US" sz="1400">
                <a:solidFill>
                  <a:srgbClr val="FFFFFF"/>
                </a:solidFill>
              </a:rPr>
              <a:pPr fontAlgn="base">
                <a:spcBef>
                  <a:spcPct val="0"/>
                </a:spcBef>
                <a:spcAft>
                  <a:spcPct val="0"/>
                </a:spcAft>
                <a:buNone/>
              </a:pPr>
              <a:t>8</a:t>
            </a:fld>
            <a:endParaRPr lang="en-US" altLang="en-US" sz="1400">
              <a:solidFill>
                <a:srgbClr val="FFFFFF"/>
              </a:solidFill>
            </a:endParaRP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Content Placeholder 2">
            <a:extLst>
              <a:ext uri="{FF2B5EF4-FFF2-40B4-BE49-F238E27FC236}">
                <a16:creationId xmlns:a16="http://schemas.microsoft.com/office/drawing/2014/main" id="{27E3000C-E0DE-C2F8-C3B0-23B9FE8CCAE9}"/>
              </a:ext>
            </a:extLst>
          </p:cNvPr>
          <p:cNvSpPr>
            <a:spLocks noGrp="1" noChangeArrowheads="1"/>
          </p:cNvSpPr>
          <p:nvPr>
            <p:ph idx="1"/>
          </p:nvPr>
        </p:nvSpPr>
        <p:spPr>
          <a:xfrm>
            <a:off x="238539" y="152400"/>
            <a:ext cx="11595652" cy="6300788"/>
          </a:xfrm>
        </p:spPr>
        <p:txBody>
          <a:bodyPr/>
          <a:lstStyle/>
          <a:p>
            <a:pPr marL="0">
              <a:lnSpc>
                <a:spcPct val="115000"/>
              </a:lnSpc>
              <a:spcAft>
                <a:spcPts val="1000"/>
              </a:spcAft>
              <a:defRPr/>
            </a:pPr>
            <a:r>
              <a:rPr lang="en-US" sz="4400" b="1" dirty="0">
                <a:solidFill>
                  <a:srgbClr val="FF0066"/>
                </a:solidFill>
                <a:ea typeface="Calibri" panose="020F0502020204030204" pitchFamily="34" charset="0"/>
              </a:rPr>
              <a:t>Weak:</a:t>
            </a:r>
          </a:p>
          <a:p>
            <a:pPr marL="800100" lvl="1" indent="-400050">
              <a:lnSpc>
                <a:spcPct val="115000"/>
              </a:lnSpc>
              <a:spcAft>
                <a:spcPts val="1000"/>
              </a:spcAft>
              <a:defRPr/>
            </a:pPr>
            <a:r>
              <a:rPr lang="en-US" sz="4000" b="1" dirty="0">
                <a:ea typeface="Calibri" panose="020F0502020204030204" pitchFamily="34" charset="0"/>
              </a:rPr>
              <a:t>Neighbor-to-neighbor alert guidance should be considered for development.</a:t>
            </a:r>
          </a:p>
          <a:p>
            <a:pPr>
              <a:defRPr/>
            </a:pPr>
            <a:r>
              <a:rPr lang="en-US" sz="4400" b="1" dirty="0">
                <a:solidFill>
                  <a:srgbClr val="00FF00"/>
                </a:solidFill>
                <a:ea typeface="Times New Roman" panose="02020603050405020304" pitchFamily="18" charset="0"/>
              </a:rPr>
              <a:t>Stronger:</a:t>
            </a:r>
          </a:p>
          <a:p>
            <a:pPr lvl="1">
              <a:defRPr/>
            </a:pPr>
            <a:r>
              <a:rPr lang="en-US" sz="4000" b="1" dirty="0">
                <a:ea typeface="Times New Roman" panose="02020603050405020304" pitchFamily="18" charset="0"/>
              </a:rPr>
              <a:t> Neighbor-to-neighbor alert guidance is being developed by Super-Advisor Consulting, </a:t>
            </a:r>
            <a:r>
              <a:rPr lang="en-US" sz="4000" b="1" dirty="0">
                <a:solidFill>
                  <a:schemeClr val="accent2"/>
                </a:solidFill>
                <a:ea typeface="Times New Roman" panose="02020603050405020304" pitchFamily="18" charset="0"/>
              </a:rPr>
              <a:t>the completion date is xx/xx/xx &amp; this guidance will be posted at (insert link).</a:t>
            </a:r>
          </a:p>
          <a:p>
            <a:pPr>
              <a:defRPr/>
            </a:pPr>
            <a:endParaRPr lang="en-US" sz="2800" b="1" dirty="0">
              <a:latin typeface="Times New Roman" panose="02020603050405020304" pitchFamily="18" charset="0"/>
              <a:ea typeface="Times New Roman" panose="02020603050405020304" pitchFamily="18" charset="0"/>
            </a:endParaRPr>
          </a:p>
          <a:p>
            <a:pPr marL="0" indent="0">
              <a:buNone/>
              <a:defRPr/>
            </a:pPr>
            <a:endParaRPr lang="en-US" altLang="en-US" dirty="0"/>
          </a:p>
        </p:txBody>
      </p:sp>
      <p:sp>
        <p:nvSpPr>
          <p:cNvPr id="93187" name="Slide Number Placeholder 4">
            <a:extLst>
              <a:ext uri="{FF2B5EF4-FFF2-40B4-BE49-F238E27FC236}">
                <a16:creationId xmlns:a16="http://schemas.microsoft.com/office/drawing/2014/main" id="{A9CBDA55-622F-148E-62DC-E19D3C95886F}"/>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fld id="{C5622136-99B6-484A-BA1E-30904833F616}" type="slidenum">
              <a:rPr lang="en-US" altLang="en-US" sz="1400">
                <a:solidFill>
                  <a:srgbClr val="FFFFFF"/>
                </a:solidFill>
              </a:rPr>
              <a:pPr fontAlgn="base">
                <a:spcBef>
                  <a:spcPct val="0"/>
                </a:spcBef>
                <a:spcAft>
                  <a:spcPct val="0"/>
                </a:spcAft>
                <a:buNone/>
              </a:pPr>
              <a:t>9</a:t>
            </a:fld>
            <a:endParaRPr lang="en-US" altLang="en-US" sz="1400">
              <a:solidFill>
                <a:srgbClr val="FFFFFF"/>
              </a:solidFill>
            </a:endParaRPr>
          </a:p>
        </p:txBody>
      </p:sp>
    </p:spTree>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46_Default Design">
  <a:themeElements>
    <a:clrScheme name="1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1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7_Default Design">
  <a:themeElements>
    <a:clrScheme name="4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8_Default Design">
  <a:themeElements>
    <a:clrScheme name="1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1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9_Default Design">
  <a:themeElements>
    <a:clrScheme name="1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1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0_Default Design">
  <a:themeElements>
    <a:clrScheme name="1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1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fault Design">
  <a:themeElements>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9515</TotalTime>
  <Words>1997</Words>
  <Application>Microsoft Office PowerPoint</Application>
  <PresentationFormat>Widescreen</PresentationFormat>
  <Paragraphs>357</Paragraphs>
  <Slides>49</Slides>
  <Notes>49</Notes>
  <HiddenSlides>0</HiddenSlides>
  <MMClips>0</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49</vt:i4>
      </vt:variant>
    </vt:vector>
  </HeadingPairs>
  <TitlesOfParts>
    <vt:vector size="64" baseType="lpstr">
      <vt:lpstr>Aptos</vt:lpstr>
      <vt:lpstr>Aptos Display</vt:lpstr>
      <vt:lpstr>Arial</vt:lpstr>
      <vt:lpstr>Calibri</vt:lpstr>
      <vt:lpstr>Helvetica Neue</vt:lpstr>
      <vt:lpstr>Times New Roman</vt:lpstr>
      <vt:lpstr>Tw Cen MT</vt:lpstr>
      <vt:lpstr>Office Theme</vt:lpstr>
      <vt:lpstr>46_Default Design</vt:lpstr>
      <vt:lpstr>47_Default Design</vt:lpstr>
      <vt:lpstr>Default Design</vt:lpstr>
      <vt:lpstr>48_Default Design</vt:lpstr>
      <vt:lpstr>49_Default Design</vt:lpstr>
      <vt:lpstr>50_Default Design</vt:lpstr>
      <vt:lpstr>3_Default Design</vt:lpstr>
      <vt:lpstr>Your Role in Strengthening Trust in Emergency Management </vt:lpstr>
      <vt:lpstr>PowerPoint Presentation</vt:lpstr>
      <vt:lpstr>Cover  </vt:lpstr>
      <vt:lpstr>Trust Dashboard Quiz Results  </vt:lpstr>
      <vt:lpstr>Your Action Plan   </vt:lpstr>
      <vt:lpstr>Plan Findings Planning to Plan Someday!</vt:lpstr>
      <vt:lpstr>Trust Strengtheners:  </vt:lpstr>
      <vt:lpstr>Trust Strengtheners: </vt:lpstr>
      <vt:lpstr>PowerPoint Presentation</vt:lpstr>
      <vt:lpstr>Trust Damagers: Missing Details</vt:lpstr>
      <vt:lpstr>Trust Damagers: Missing Details</vt:lpstr>
      <vt:lpstr>Messages: Trust Damagers</vt:lpstr>
      <vt:lpstr>PowerPoint Presentation</vt:lpstr>
      <vt:lpstr>PowerPoint Presentation</vt:lpstr>
      <vt:lpstr>PowerPoint Presentation</vt:lpstr>
      <vt:lpstr>Covid Virus</vt:lpstr>
      <vt:lpstr>Trust Strengtheners</vt:lpstr>
      <vt:lpstr>Trust Competence </vt:lpstr>
      <vt:lpstr>PowerPoint Presentation</vt:lpstr>
      <vt:lpstr>PowerPoint Presentation</vt:lpstr>
      <vt:lpstr>PowerPoint Presentation</vt:lpstr>
      <vt:lpstr>PowerPoint Presentation</vt:lpstr>
      <vt:lpstr>PowerPoint Presentation</vt:lpstr>
      <vt:lpstr>PowerPoint Presentation</vt:lpstr>
      <vt:lpstr>Response Gap Transparency &amp; honesty with the public  </vt:lpstr>
      <vt:lpstr>PowerPoint Presentation</vt:lpstr>
      <vt:lpstr>PowerPoint Presentation</vt:lpstr>
      <vt:lpstr>Token Engagement: Trust Damagers</vt:lpstr>
      <vt:lpstr>Community Involvement Trust Damagers </vt:lpstr>
      <vt:lpstr>Accountability: Trust Strengtheners</vt:lpstr>
      <vt:lpstr>PowerPoint Presentation</vt:lpstr>
      <vt:lpstr>Specific messaging contract deliverables:  </vt:lpstr>
      <vt:lpstr>Specific messaging contract deliverables:  </vt:lpstr>
      <vt:lpstr>PowerPoint Presentation</vt:lpstr>
      <vt:lpstr>Individual preparedness plans:</vt:lpstr>
      <vt:lpstr>WAOOO is better than  YOYO </vt:lpstr>
      <vt:lpstr>No Trust: Registries Fatal Flaws</vt:lpstr>
      <vt:lpstr>No Trust: Registries Fatal Flaws</vt:lpstr>
      <vt:lpstr>Trust: Move Away From Registries</vt:lpstr>
      <vt:lpstr>Trust: Registries may check a box, but real safety, &amp; real resilience come from doing the real work! June Kailes </vt:lpstr>
      <vt:lpstr>Trust Resources</vt:lpstr>
      <vt:lpstr>Tansit Evacuation Resources</vt:lpstr>
      <vt:lpstr>Resources</vt:lpstr>
      <vt:lpstr>Registry Resources</vt:lpstr>
      <vt:lpstr>Emergency Registries for People with Access &amp; Functional Needs  http://www.jik.com/d-rgt.html</vt:lpstr>
      <vt:lpstr>PowerPoint Presentation</vt:lpstr>
      <vt:lpstr>“Not to know and do nothing  about it is forgivable. To know and do something  about it is admirable.  To know and do nothing  about it is unforgivable.” Source Unknown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June Kailes</dc:creator>
  <cp:lastModifiedBy>June Kailes</cp:lastModifiedBy>
  <cp:revision>50</cp:revision>
  <cp:lastPrinted>2025-04-26T01:35:53Z</cp:lastPrinted>
  <dcterms:created xsi:type="dcterms:W3CDTF">2025-04-17T21:41:17Z</dcterms:created>
  <dcterms:modified xsi:type="dcterms:W3CDTF">2025-05-02T18:09:37Z</dcterms:modified>
</cp:coreProperties>
</file>